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99" r:id="rId4"/>
    <p:sldId id="298" r:id="rId5"/>
    <p:sldId id="312" r:id="rId6"/>
    <p:sldId id="313" r:id="rId7"/>
    <p:sldId id="314" r:id="rId8"/>
    <p:sldId id="316" r:id="rId9"/>
    <p:sldId id="318" r:id="rId10"/>
    <p:sldId id="303" r:id="rId11"/>
    <p:sldId id="302" r:id="rId12"/>
    <p:sldId id="300" r:id="rId13"/>
    <p:sldId id="301" r:id="rId14"/>
    <p:sldId id="315" r:id="rId15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5D6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390" autoAdjust="0"/>
  </p:normalViewPr>
  <p:slideViewPr>
    <p:cSldViewPr showGuides="1">
      <p:cViewPr varScale="1">
        <p:scale>
          <a:sx n="152" d="100"/>
          <a:sy n="152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3164520965561"/>
          <c:y val="3.9392612568056831E-2"/>
          <c:w val="0.88076961887007454"/>
          <c:h val="0.47753302232442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экспертов (чел.)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РГПУ им. А. И. Герцена</c:v>
                </c:pt>
                <c:pt idx="1">
                  <c:v>МПГУ</c:v>
                </c:pt>
                <c:pt idx="2">
                  <c:v>УрГПУ</c:v>
                </c:pt>
                <c:pt idx="3">
                  <c:v>ЮУрГГПУ </c:v>
                </c:pt>
                <c:pt idx="4">
                  <c:v>УлГПУ им. И.Н. Ульянова</c:v>
                </c:pt>
                <c:pt idx="5">
                  <c:v>ВГСПУ</c:v>
                </c:pt>
                <c:pt idx="6">
                  <c:v>МГТУ им. Г.И. Носова</c:v>
                </c:pt>
                <c:pt idx="7">
                  <c:v>МГПУ имени М.Е.Евсевьева</c:v>
                </c:pt>
                <c:pt idx="8">
                  <c:v>АлтГПУ </c:v>
                </c:pt>
                <c:pt idx="9">
                  <c:v>ВятГУ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71</c:v>
                </c:pt>
                <c:pt idx="1">
                  <c:v>63</c:v>
                </c:pt>
                <c:pt idx="2">
                  <c:v>43</c:v>
                </c:pt>
                <c:pt idx="3">
                  <c:v>23</c:v>
                </c:pt>
                <c:pt idx="4">
                  <c:v>16</c:v>
                </c:pt>
                <c:pt idx="5">
                  <c:v>14</c:v>
                </c:pt>
                <c:pt idx="6">
                  <c:v>14</c:v>
                </c:pt>
                <c:pt idx="7">
                  <c:v>13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1E7-9D62-87419E4F6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082768"/>
        <c:axId val="103085680"/>
      </c:barChart>
      <c:catAx>
        <c:axId val="1030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85680"/>
        <c:crosses val="autoZero"/>
        <c:auto val="1"/>
        <c:lblAlgn val="ctr"/>
        <c:lblOffset val="100"/>
        <c:noMultiLvlLbl val="0"/>
      </c:catAx>
      <c:valAx>
        <c:axId val="10308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8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BC376-E5AA-4899-BBCC-7DBC3D77D9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8DA25-39DB-46D1-B9A2-7FDCD82D1792}">
      <dgm:prSet phldrT="[Текст]" custT="1"/>
      <dgm:spPr>
        <a:solidFill>
          <a:schemeClr val="tx2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600" b="1" u="sng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rPr>
            <a:t>Учебно-методическое объединение образовательных организаций (УМО)</a:t>
          </a:r>
          <a:r>
            <a:rPr lang="ru-RU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rPr>
            <a:t> — государственно-общественная организация, созданная в системе образования в целях участия педагогических, научных работников, представителей работодателей в разработке федеральных государственных образовательных стандартов, примерных основных образовательных программ, координации действий организаций, осуществляющих образовательную деятельность, в обеспечении качества и развития содержания образования.</a:t>
          </a:r>
          <a:endParaRPr lang="ru-RU" sz="1800" dirty="0"/>
        </a:p>
      </dgm:t>
    </dgm:pt>
    <dgm:pt modelId="{5F93DCEE-128E-44DE-987D-5CC0F5A7E3C5}" type="parTrans" cxnId="{7F410399-1173-44B5-942E-F9B44AB15AE8}">
      <dgm:prSet/>
      <dgm:spPr/>
      <dgm:t>
        <a:bodyPr/>
        <a:lstStyle/>
        <a:p>
          <a:endParaRPr lang="ru-RU"/>
        </a:p>
      </dgm:t>
    </dgm:pt>
    <dgm:pt modelId="{B0E4AAD8-775E-4776-AA62-F29AD44CAB4C}" type="sibTrans" cxnId="{7F410399-1173-44B5-942E-F9B44AB15AE8}">
      <dgm:prSet/>
      <dgm:spPr/>
      <dgm:t>
        <a:bodyPr/>
        <a:lstStyle/>
        <a:p>
          <a:endParaRPr lang="ru-RU"/>
        </a:p>
      </dgm:t>
    </dgm:pt>
    <dgm:pt modelId="{3B5603C8-7686-4C32-B747-5603DCECAAEC}" type="pres">
      <dgm:prSet presAssocID="{2CABC376-E5AA-4899-BBCC-7DBC3D77D9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85568-8449-4694-BD69-D3A88FEFD437}" type="pres">
      <dgm:prSet presAssocID="{C938DA25-39DB-46D1-B9A2-7FDCD82D17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144AB-EE0D-4545-8BCE-D2940D620297}" type="presOf" srcId="{2CABC376-E5AA-4899-BBCC-7DBC3D77D94E}" destId="{3B5603C8-7686-4C32-B747-5603DCECAAEC}" srcOrd="0" destOrd="0" presId="urn:microsoft.com/office/officeart/2005/8/layout/vList2"/>
    <dgm:cxn modelId="{7F410399-1173-44B5-942E-F9B44AB15AE8}" srcId="{2CABC376-E5AA-4899-BBCC-7DBC3D77D94E}" destId="{C938DA25-39DB-46D1-B9A2-7FDCD82D1792}" srcOrd="0" destOrd="0" parTransId="{5F93DCEE-128E-44DE-987D-5CC0F5A7E3C5}" sibTransId="{B0E4AAD8-775E-4776-AA62-F29AD44CAB4C}"/>
    <dgm:cxn modelId="{34789B2B-F425-4E3C-B8BF-47AB3A5E729C}" type="presOf" srcId="{C938DA25-39DB-46D1-B9A2-7FDCD82D1792}" destId="{2ED85568-8449-4694-BD69-D3A88FEFD437}" srcOrd="0" destOrd="0" presId="urn:microsoft.com/office/officeart/2005/8/layout/vList2"/>
    <dgm:cxn modelId="{6C125F18-5BB2-4CD2-A4B5-3EB0E9F0C6D2}" type="presParOf" srcId="{3B5603C8-7686-4C32-B747-5603DCECAAEC}" destId="{2ED85568-8449-4694-BD69-D3A88FEFD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AD1BD-77AE-4D38-BFE8-C8FD058D9AA3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2457-1AAF-4FF6-9450-F29B2F5FDAC9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Экспертиза</a:t>
          </a:r>
          <a:r>
            <a:rPr lang="ru-RU" sz="2400" dirty="0"/>
            <a:t> (программ, модулей, нормативных документов)</a:t>
          </a:r>
        </a:p>
      </dgm:t>
    </dgm:pt>
    <dgm:pt modelId="{74BD4C3B-4114-452E-B424-EFDC5F00D0BF}" type="parTrans" cxnId="{9734E6DD-E775-4077-9524-ADA1D20D6244}">
      <dgm:prSet/>
      <dgm:spPr/>
      <dgm:t>
        <a:bodyPr/>
        <a:lstStyle/>
        <a:p>
          <a:endParaRPr lang="ru-RU"/>
        </a:p>
      </dgm:t>
    </dgm:pt>
    <dgm:pt modelId="{F1A1389E-1AC6-491F-8A10-FE1291A17273}" type="sibTrans" cxnId="{9734E6DD-E775-4077-9524-ADA1D20D6244}">
      <dgm:prSet/>
      <dgm:spPr/>
      <dgm:t>
        <a:bodyPr/>
        <a:lstStyle/>
        <a:p>
          <a:endParaRPr lang="ru-RU"/>
        </a:p>
      </dgm:t>
    </dgm:pt>
    <dgm:pt modelId="{7E05E071-0F3D-4574-AA1C-EFB2C8CA7D8C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</a:t>
          </a:r>
          <a:r>
            <a:rPr lang="ru-RU" sz="2400" dirty="0"/>
            <a:t> (ФГОС, концепций, методических рекомендаций)</a:t>
          </a:r>
        </a:p>
      </dgm:t>
    </dgm:pt>
    <dgm:pt modelId="{9F68388B-BAFD-49D1-867C-C4B2D68ED35F}" type="parTrans" cxnId="{8F3DD716-138D-4DF3-8F42-96A589572541}">
      <dgm:prSet/>
      <dgm:spPr/>
      <dgm:t>
        <a:bodyPr/>
        <a:lstStyle/>
        <a:p>
          <a:endParaRPr lang="ru-RU"/>
        </a:p>
      </dgm:t>
    </dgm:pt>
    <dgm:pt modelId="{1752E189-1C72-4BBB-865F-4D35D141D1DE}" type="sibTrans" cxnId="{8F3DD716-138D-4DF3-8F42-96A589572541}">
      <dgm:prSet/>
      <dgm:spPr/>
      <dgm:t>
        <a:bodyPr/>
        <a:lstStyle/>
        <a:p>
          <a:endParaRPr lang="ru-RU"/>
        </a:p>
      </dgm:t>
    </dgm:pt>
    <dgm:pt modelId="{1449F49F-B26D-43D5-ABA8-AF0684F63304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</a:t>
          </a:r>
          <a:r>
            <a:rPr lang="ru-RU" sz="2400" dirty="0"/>
            <a:t> общественно-профессионального дискуссионного поля (площадки)</a:t>
          </a:r>
        </a:p>
      </dgm:t>
    </dgm:pt>
    <dgm:pt modelId="{B281ECA8-5B66-42E2-AE85-3ED1E6C7C2FA}" type="parTrans" cxnId="{AAA4E39F-5120-416A-ABFD-E46A10013839}">
      <dgm:prSet/>
      <dgm:spPr/>
      <dgm:t>
        <a:bodyPr/>
        <a:lstStyle/>
        <a:p>
          <a:endParaRPr lang="ru-RU"/>
        </a:p>
      </dgm:t>
    </dgm:pt>
    <dgm:pt modelId="{AA2C4B8A-B6D6-44C2-A0C0-BC840FA5B611}" type="sibTrans" cxnId="{AAA4E39F-5120-416A-ABFD-E46A10013839}">
      <dgm:prSet/>
      <dgm:spPr/>
      <dgm:t>
        <a:bodyPr/>
        <a:lstStyle/>
        <a:p>
          <a:endParaRPr lang="ru-RU"/>
        </a:p>
      </dgm:t>
    </dgm:pt>
    <dgm:pt modelId="{A1747549-4668-40EB-90FB-2FA37A81823F}">
      <dgm:prSet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Диссеминация</a:t>
          </a:r>
          <a:r>
            <a:rPr lang="ru-RU" sz="2400" dirty="0"/>
            <a:t> лучших образовательных практик.</a:t>
          </a:r>
        </a:p>
      </dgm:t>
    </dgm:pt>
    <dgm:pt modelId="{3374C847-75F5-4899-9754-CA1CF145FD9B}" type="parTrans" cxnId="{EF6F2DE8-E97B-467D-B35E-9457951367A1}">
      <dgm:prSet/>
      <dgm:spPr/>
      <dgm:t>
        <a:bodyPr/>
        <a:lstStyle/>
        <a:p>
          <a:endParaRPr lang="ru-RU"/>
        </a:p>
      </dgm:t>
    </dgm:pt>
    <dgm:pt modelId="{480D5C5C-BBD5-444A-B4E7-3B01FBA91768}" type="sibTrans" cxnId="{EF6F2DE8-E97B-467D-B35E-9457951367A1}">
      <dgm:prSet/>
      <dgm:spPr/>
      <dgm:t>
        <a:bodyPr/>
        <a:lstStyle/>
        <a:p>
          <a:endParaRPr lang="ru-RU"/>
        </a:p>
      </dgm:t>
    </dgm:pt>
    <dgm:pt modelId="{31A0FF9B-AE49-455F-9DEE-021F24B2FAE8}" type="pres">
      <dgm:prSet presAssocID="{E28AD1BD-77AE-4D38-BFE8-C8FD058D9A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9D4E33-96D0-46EC-BA23-627ACC6B38A8}" type="pres">
      <dgm:prSet presAssocID="{43482457-1AAF-4FF6-9450-F29B2F5FDAC9}" presName="thickLine" presStyleLbl="alignNode1" presStyleIdx="0" presStyleCnt="4"/>
      <dgm:spPr/>
    </dgm:pt>
    <dgm:pt modelId="{841C4D8E-20AF-4C16-95C0-D477519B54D6}" type="pres">
      <dgm:prSet presAssocID="{43482457-1AAF-4FF6-9450-F29B2F5FDAC9}" presName="horz1" presStyleCnt="0"/>
      <dgm:spPr/>
    </dgm:pt>
    <dgm:pt modelId="{399A54DE-00B1-416C-8AD3-8617BAB6FC78}" type="pres">
      <dgm:prSet presAssocID="{43482457-1AAF-4FF6-9450-F29B2F5FDAC9}" presName="tx1" presStyleLbl="revTx" presStyleIdx="0" presStyleCnt="4"/>
      <dgm:spPr/>
      <dgm:t>
        <a:bodyPr/>
        <a:lstStyle/>
        <a:p>
          <a:endParaRPr lang="ru-RU"/>
        </a:p>
      </dgm:t>
    </dgm:pt>
    <dgm:pt modelId="{79068870-D921-44A9-801B-4F9C2AF06679}" type="pres">
      <dgm:prSet presAssocID="{43482457-1AAF-4FF6-9450-F29B2F5FDAC9}" presName="vert1" presStyleCnt="0"/>
      <dgm:spPr/>
    </dgm:pt>
    <dgm:pt modelId="{4604ACAD-67F3-458D-9D8A-A37B60CAE56B}" type="pres">
      <dgm:prSet presAssocID="{7E05E071-0F3D-4574-AA1C-EFB2C8CA7D8C}" presName="thickLine" presStyleLbl="alignNode1" presStyleIdx="1" presStyleCnt="4"/>
      <dgm:spPr/>
    </dgm:pt>
    <dgm:pt modelId="{A89C8BE1-DA9D-4F72-8C9E-CDC8B4F9FC3F}" type="pres">
      <dgm:prSet presAssocID="{7E05E071-0F3D-4574-AA1C-EFB2C8CA7D8C}" presName="horz1" presStyleCnt="0"/>
      <dgm:spPr/>
    </dgm:pt>
    <dgm:pt modelId="{A68E56A4-7A19-4458-B47B-D0054039ED77}" type="pres">
      <dgm:prSet presAssocID="{7E05E071-0F3D-4574-AA1C-EFB2C8CA7D8C}" presName="tx1" presStyleLbl="revTx" presStyleIdx="1" presStyleCnt="4"/>
      <dgm:spPr/>
      <dgm:t>
        <a:bodyPr/>
        <a:lstStyle/>
        <a:p>
          <a:endParaRPr lang="ru-RU"/>
        </a:p>
      </dgm:t>
    </dgm:pt>
    <dgm:pt modelId="{EEF68CB6-80A1-4DAF-B239-66308AD13683}" type="pres">
      <dgm:prSet presAssocID="{7E05E071-0F3D-4574-AA1C-EFB2C8CA7D8C}" presName="vert1" presStyleCnt="0"/>
      <dgm:spPr/>
    </dgm:pt>
    <dgm:pt modelId="{E100E41D-54C6-4998-BBE5-89C97EA06B57}" type="pres">
      <dgm:prSet presAssocID="{1449F49F-B26D-43D5-ABA8-AF0684F63304}" presName="thickLine" presStyleLbl="alignNode1" presStyleIdx="2" presStyleCnt="4"/>
      <dgm:spPr/>
    </dgm:pt>
    <dgm:pt modelId="{03CBDFED-D817-461F-9BD7-363000AA82D3}" type="pres">
      <dgm:prSet presAssocID="{1449F49F-B26D-43D5-ABA8-AF0684F63304}" presName="horz1" presStyleCnt="0"/>
      <dgm:spPr/>
    </dgm:pt>
    <dgm:pt modelId="{331F212F-AC9F-412F-8D5C-075F275A05DD}" type="pres">
      <dgm:prSet presAssocID="{1449F49F-B26D-43D5-ABA8-AF0684F63304}" presName="tx1" presStyleLbl="revTx" presStyleIdx="2" presStyleCnt="4"/>
      <dgm:spPr/>
      <dgm:t>
        <a:bodyPr/>
        <a:lstStyle/>
        <a:p>
          <a:endParaRPr lang="ru-RU"/>
        </a:p>
      </dgm:t>
    </dgm:pt>
    <dgm:pt modelId="{D9BBD637-2DF6-47CB-B15D-E344ECB9C531}" type="pres">
      <dgm:prSet presAssocID="{1449F49F-B26D-43D5-ABA8-AF0684F63304}" presName="vert1" presStyleCnt="0"/>
      <dgm:spPr/>
    </dgm:pt>
    <dgm:pt modelId="{DA87ED18-DBFD-44B8-95F9-9C0E5CDDA61F}" type="pres">
      <dgm:prSet presAssocID="{A1747549-4668-40EB-90FB-2FA37A81823F}" presName="thickLine" presStyleLbl="alignNode1" presStyleIdx="3" presStyleCnt="4"/>
      <dgm:spPr/>
    </dgm:pt>
    <dgm:pt modelId="{C9C3BA31-C7FB-42F1-B2BA-15EF347EB343}" type="pres">
      <dgm:prSet presAssocID="{A1747549-4668-40EB-90FB-2FA37A81823F}" presName="horz1" presStyleCnt="0"/>
      <dgm:spPr/>
    </dgm:pt>
    <dgm:pt modelId="{52F0B981-D1F7-4C2E-982B-41F3D56CCA24}" type="pres">
      <dgm:prSet presAssocID="{A1747549-4668-40EB-90FB-2FA37A81823F}" presName="tx1" presStyleLbl="revTx" presStyleIdx="3" presStyleCnt="4"/>
      <dgm:spPr/>
      <dgm:t>
        <a:bodyPr/>
        <a:lstStyle/>
        <a:p>
          <a:endParaRPr lang="ru-RU"/>
        </a:p>
      </dgm:t>
    </dgm:pt>
    <dgm:pt modelId="{8490B482-638D-4FCC-9831-A7417F092870}" type="pres">
      <dgm:prSet presAssocID="{A1747549-4668-40EB-90FB-2FA37A81823F}" presName="vert1" presStyleCnt="0"/>
      <dgm:spPr/>
    </dgm:pt>
  </dgm:ptLst>
  <dgm:cxnLst>
    <dgm:cxn modelId="{EF6F2DE8-E97B-467D-B35E-9457951367A1}" srcId="{E28AD1BD-77AE-4D38-BFE8-C8FD058D9AA3}" destId="{A1747549-4668-40EB-90FB-2FA37A81823F}" srcOrd="3" destOrd="0" parTransId="{3374C847-75F5-4899-9754-CA1CF145FD9B}" sibTransId="{480D5C5C-BBD5-444A-B4E7-3B01FBA91768}"/>
    <dgm:cxn modelId="{9734E6DD-E775-4077-9524-ADA1D20D6244}" srcId="{E28AD1BD-77AE-4D38-BFE8-C8FD058D9AA3}" destId="{43482457-1AAF-4FF6-9450-F29B2F5FDAC9}" srcOrd="0" destOrd="0" parTransId="{74BD4C3B-4114-452E-B424-EFDC5F00D0BF}" sibTransId="{F1A1389E-1AC6-491F-8A10-FE1291A17273}"/>
    <dgm:cxn modelId="{CCC80273-59C1-4499-A092-0E97A496B091}" type="presOf" srcId="{43482457-1AAF-4FF6-9450-F29B2F5FDAC9}" destId="{399A54DE-00B1-416C-8AD3-8617BAB6FC78}" srcOrd="0" destOrd="0" presId="urn:microsoft.com/office/officeart/2008/layout/LinedList"/>
    <dgm:cxn modelId="{785B11A8-9FF2-4899-984D-7F7F4722EB3F}" type="presOf" srcId="{A1747549-4668-40EB-90FB-2FA37A81823F}" destId="{52F0B981-D1F7-4C2E-982B-41F3D56CCA24}" srcOrd="0" destOrd="0" presId="urn:microsoft.com/office/officeart/2008/layout/LinedList"/>
    <dgm:cxn modelId="{C0795C09-8CC1-476A-A823-BBF715E22C5A}" type="presOf" srcId="{E28AD1BD-77AE-4D38-BFE8-C8FD058D9AA3}" destId="{31A0FF9B-AE49-455F-9DEE-021F24B2FAE8}" srcOrd="0" destOrd="0" presId="urn:microsoft.com/office/officeart/2008/layout/LinedList"/>
    <dgm:cxn modelId="{8F3DD716-138D-4DF3-8F42-96A589572541}" srcId="{E28AD1BD-77AE-4D38-BFE8-C8FD058D9AA3}" destId="{7E05E071-0F3D-4574-AA1C-EFB2C8CA7D8C}" srcOrd="1" destOrd="0" parTransId="{9F68388B-BAFD-49D1-867C-C4B2D68ED35F}" sibTransId="{1752E189-1C72-4BBB-865F-4D35D141D1DE}"/>
    <dgm:cxn modelId="{1E888B5C-E94F-440D-AA15-4847AEC06921}" type="presOf" srcId="{1449F49F-B26D-43D5-ABA8-AF0684F63304}" destId="{331F212F-AC9F-412F-8D5C-075F275A05DD}" srcOrd="0" destOrd="0" presId="urn:microsoft.com/office/officeart/2008/layout/LinedList"/>
    <dgm:cxn modelId="{D9F99A5B-D5D0-4D63-A949-D88A0547D15A}" type="presOf" srcId="{7E05E071-0F3D-4574-AA1C-EFB2C8CA7D8C}" destId="{A68E56A4-7A19-4458-B47B-D0054039ED77}" srcOrd="0" destOrd="0" presId="urn:microsoft.com/office/officeart/2008/layout/LinedList"/>
    <dgm:cxn modelId="{AAA4E39F-5120-416A-ABFD-E46A10013839}" srcId="{E28AD1BD-77AE-4D38-BFE8-C8FD058D9AA3}" destId="{1449F49F-B26D-43D5-ABA8-AF0684F63304}" srcOrd="2" destOrd="0" parTransId="{B281ECA8-5B66-42E2-AE85-3ED1E6C7C2FA}" sibTransId="{AA2C4B8A-B6D6-44C2-A0C0-BC840FA5B611}"/>
    <dgm:cxn modelId="{AF541C61-F18B-4CB1-B642-5542C9370F4C}" type="presParOf" srcId="{31A0FF9B-AE49-455F-9DEE-021F24B2FAE8}" destId="{6D9D4E33-96D0-46EC-BA23-627ACC6B38A8}" srcOrd="0" destOrd="0" presId="urn:microsoft.com/office/officeart/2008/layout/LinedList"/>
    <dgm:cxn modelId="{8B120795-B790-41A5-9BF9-8D00D7DBEC82}" type="presParOf" srcId="{31A0FF9B-AE49-455F-9DEE-021F24B2FAE8}" destId="{841C4D8E-20AF-4C16-95C0-D477519B54D6}" srcOrd="1" destOrd="0" presId="urn:microsoft.com/office/officeart/2008/layout/LinedList"/>
    <dgm:cxn modelId="{9F3BC5DC-35B5-4BFF-B0EA-E8319903A8F8}" type="presParOf" srcId="{841C4D8E-20AF-4C16-95C0-D477519B54D6}" destId="{399A54DE-00B1-416C-8AD3-8617BAB6FC78}" srcOrd="0" destOrd="0" presId="urn:microsoft.com/office/officeart/2008/layout/LinedList"/>
    <dgm:cxn modelId="{EED58C65-8AFC-4B5F-B596-E02FDD2DD3CB}" type="presParOf" srcId="{841C4D8E-20AF-4C16-95C0-D477519B54D6}" destId="{79068870-D921-44A9-801B-4F9C2AF06679}" srcOrd="1" destOrd="0" presId="urn:microsoft.com/office/officeart/2008/layout/LinedList"/>
    <dgm:cxn modelId="{52000828-4B22-42C3-978E-C1C09B7FBCE0}" type="presParOf" srcId="{31A0FF9B-AE49-455F-9DEE-021F24B2FAE8}" destId="{4604ACAD-67F3-458D-9D8A-A37B60CAE56B}" srcOrd="2" destOrd="0" presId="urn:microsoft.com/office/officeart/2008/layout/LinedList"/>
    <dgm:cxn modelId="{222D2F77-E244-4778-8CE3-D61399FDF1F7}" type="presParOf" srcId="{31A0FF9B-AE49-455F-9DEE-021F24B2FAE8}" destId="{A89C8BE1-DA9D-4F72-8C9E-CDC8B4F9FC3F}" srcOrd="3" destOrd="0" presId="urn:microsoft.com/office/officeart/2008/layout/LinedList"/>
    <dgm:cxn modelId="{ED620B7B-32D9-4844-9888-A5E110A5C300}" type="presParOf" srcId="{A89C8BE1-DA9D-4F72-8C9E-CDC8B4F9FC3F}" destId="{A68E56A4-7A19-4458-B47B-D0054039ED77}" srcOrd="0" destOrd="0" presId="urn:microsoft.com/office/officeart/2008/layout/LinedList"/>
    <dgm:cxn modelId="{17F92341-7D08-43BA-8786-94B60EAF12B9}" type="presParOf" srcId="{A89C8BE1-DA9D-4F72-8C9E-CDC8B4F9FC3F}" destId="{EEF68CB6-80A1-4DAF-B239-66308AD13683}" srcOrd="1" destOrd="0" presId="urn:microsoft.com/office/officeart/2008/layout/LinedList"/>
    <dgm:cxn modelId="{8378E77D-29E6-49FA-905E-E8C1BCE93DB1}" type="presParOf" srcId="{31A0FF9B-AE49-455F-9DEE-021F24B2FAE8}" destId="{E100E41D-54C6-4998-BBE5-89C97EA06B57}" srcOrd="4" destOrd="0" presId="urn:microsoft.com/office/officeart/2008/layout/LinedList"/>
    <dgm:cxn modelId="{4289C647-BCFA-4996-A1CE-CD1C6C33E316}" type="presParOf" srcId="{31A0FF9B-AE49-455F-9DEE-021F24B2FAE8}" destId="{03CBDFED-D817-461F-9BD7-363000AA82D3}" srcOrd="5" destOrd="0" presId="urn:microsoft.com/office/officeart/2008/layout/LinedList"/>
    <dgm:cxn modelId="{2A8693A0-E3F6-4A5B-B392-26FC855D684B}" type="presParOf" srcId="{03CBDFED-D817-461F-9BD7-363000AA82D3}" destId="{331F212F-AC9F-412F-8D5C-075F275A05DD}" srcOrd="0" destOrd="0" presId="urn:microsoft.com/office/officeart/2008/layout/LinedList"/>
    <dgm:cxn modelId="{667F1CB7-26C0-43E5-9794-E85434D8BD55}" type="presParOf" srcId="{03CBDFED-D817-461F-9BD7-363000AA82D3}" destId="{D9BBD637-2DF6-47CB-B15D-E344ECB9C531}" srcOrd="1" destOrd="0" presId="urn:microsoft.com/office/officeart/2008/layout/LinedList"/>
    <dgm:cxn modelId="{0CCFA6FF-F481-4776-A153-7290FF4DF0AD}" type="presParOf" srcId="{31A0FF9B-AE49-455F-9DEE-021F24B2FAE8}" destId="{DA87ED18-DBFD-44B8-95F9-9C0E5CDDA61F}" srcOrd="6" destOrd="0" presId="urn:microsoft.com/office/officeart/2008/layout/LinedList"/>
    <dgm:cxn modelId="{B25C1B6D-7391-429A-A49D-41BF2DA6FDE4}" type="presParOf" srcId="{31A0FF9B-AE49-455F-9DEE-021F24B2FAE8}" destId="{C9C3BA31-C7FB-42F1-B2BA-15EF347EB343}" srcOrd="7" destOrd="0" presId="urn:microsoft.com/office/officeart/2008/layout/LinedList"/>
    <dgm:cxn modelId="{13EB2102-7346-4788-93E9-F4CAC13DB828}" type="presParOf" srcId="{C9C3BA31-C7FB-42F1-B2BA-15EF347EB343}" destId="{52F0B981-D1F7-4C2E-982B-41F3D56CCA24}" srcOrd="0" destOrd="0" presId="urn:microsoft.com/office/officeart/2008/layout/LinedList"/>
    <dgm:cxn modelId="{98BD890A-B92D-4C48-AE53-B22CFA5ABFEC}" type="presParOf" srcId="{C9C3BA31-C7FB-42F1-B2BA-15EF347EB343}" destId="{8490B482-638D-4FCC-9831-A7417F0928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AD1BD-77AE-4D38-BFE8-C8FD058D9AA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2457-1AAF-4FF6-9450-F29B2F5FDAC9}">
      <dgm:prSet phldrT="[Текст]"/>
      <dgm:spPr/>
      <dgm:t>
        <a:bodyPr/>
        <a:lstStyle/>
        <a:p>
          <a:r>
            <a:rPr lang="ru-RU" dirty="0"/>
            <a:t>Итоги проекта «Модернизация высшего педагогического образования»</a:t>
          </a:r>
        </a:p>
      </dgm:t>
    </dgm:pt>
    <dgm:pt modelId="{74BD4C3B-4114-452E-B424-EFDC5F00D0BF}" type="parTrans" cxnId="{9734E6DD-E775-4077-9524-ADA1D20D6244}">
      <dgm:prSet/>
      <dgm:spPr/>
      <dgm:t>
        <a:bodyPr/>
        <a:lstStyle/>
        <a:p>
          <a:endParaRPr lang="ru-RU"/>
        </a:p>
      </dgm:t>
    </dgm:pt>
    <dgm:pt modelId="{F1A1389E-1AC6-491F-8A10-FE1291A17273}" type="sibTrans" cxnId="{9734E6DD-E775-4077-9524-ADA1D20D6244}">
      <dgm:prSet/>
      <dgm:spPr/>
      <dgm:t>
        <a:bodyPr/>
        <a:lstStyle/>
        <a:p>
          <a:endParaRPr lang="ru-RU"/>
        </a:p>
      </dgm:t>
    </dgm:pt>
    <dgm:pt modelId="{7E05E071-0F3D-4574-AA1C-EFB2C8CA7D8C}">
      <dgm:prSet phldrT="[Текст]"/>
      <dgm:spPr/>
      <dgm:t>
        <a:bodyPr/>
        <a:lstStyle/>
        <a:p>
          <a:r>
            <a:rPr lang="ru-RU" dirty="0"/>
            <a:t>Разработка ФГОС ВО по УГСН 44.00.44 (3++)</a:t>
          </a:r>
        </a:p>
      </dgm:t>
    </dgm:pt>
    <dgm:pt modelId="{9F68388B-BAFD-49D1-867C-C4B2D68ED35F}" type="parTrans" cxnId="{8F3DD716-138D-4DF3-8F42-96A589572541}">
      <dgm:prSet/>
      <dgm:spPr/>
      <dgm:t>
        <a:bodyPr/>
        <a:lstStyle/>
        <a:p>
          <a:endParaRPr lang="ru-RU"/>
        </a:p>
      </dgm:t>
    </dgm:pt>
    <dgm:pt modelId="{1752E189-1C72-4BBB-865F-4D35D141D1DE}" type="sibTrans" cxnId="{8F3DD716-138D-4DF3-8F42-96A589572541}">
      <dgm:prSet/>
      <dgm:spPr/>
      <dgm:t>
        <a:bodyPr/>
        <a:lstStyle/>
        <a:p>
          <a:endParaRPr lang="ru-RU"/>
        </a:p>
      </dgm:t>
    </dgm:pt>
    <dgm:pt modelId="{1449F49F-B26D-43D5-ABA8-AF0684F63304}">
      <dgm:prSet phldrT="[Текст]"/>
      <dgm:spPr/>
      <dgm:t>
        <a:bodyPr/>
        <a:lstStyle/>
        <a:p>
          <a:r>
            <a:rPr lang="ru-RU" dirty="0"/>
            <a:t>Разработка, экспертиза, утверждение ПООП</a:t>
          </a:r>
        </a:p>
      </dgm:t>
    </dgm:pt>
    <dgm:pt modelId="{B281ECA8-5B66-42E2-AE85-3ED1E6C7C2FA}" type="parTrans" cxnId="{AAA4E39F-5120-416A-ABFD-E46A10013839}">
      <dgm:prSet/>
      <dgm:spPr/>
      <dgm:t>
        <a:bodyPr/>
        <a:lstStyle/>
        <a:p>
          <a:endParaRPr lang="ru-RU"/>
        </a:p>
      </dgm:t>
    </dgm:pt>
    <dgm:pt modelId="{AA2C4B8A-B6D6-44C2-A0C0-BC840FA5B611}" type="sibTrans" cxnId="{AAA4E39F-5120-416A-ABFD-E46A10013839}">
      <dgm:prSet/>
      <dgm:spPr/>
      <dgm:t>
        <a:bodyPr/>
        <a:lstStyle/>
        <a:p>
          <a:endParaRPr lang="ru-RU"/>
        </a:p>
      </dgm:t>
    </dgm:pt>
    <dgm:pt modelId="{A1747549-4668-40EB-90FB-2FA37A81823F}">
      <dgm:prSet/>
      <dgm:spPr/>
      <dgm:t>
        <a:bodyPr/>
        <a:lstStyle/>
        <a:p>
          <a:r>
            <a:rPr lang="ru-RU" dirty="0"/>
            <a:t>Педагогика в непедагогических вузах</a:t>
          </a:r>
        </a:p>
      </dgm:t>
    </dgm:pt>
    <dgm:pt modelId="{3374C847-75F5-4899-9754-CA1CF145FD9B}" type="parTrans" cxnId="{EF6F2DE8-E97B-467D-B35E-9457951367A1}">
      <dgm:prSet/>
      <dgm:spPr/>
      <dgm:t>
        <a:bodyPr/>
        <a:lstStyle/>
        <a:p>
          <a:endParaRPr lang="ru-RU"/>
        </a:p>
      </dgm:t>
    </dgm:pt>
    <dgm:pt modelId="{480D5C5C-BBD5-444A-B4E7-3B01FBA91768}" type="sibTrans" cxnId="{EF6F2DE8-E97B-467D-B35E-9457951367A1}">
      <dgm:prSet/>
      <dgm:spPr/>
      <dgm:t>
        <a:bodyPr/>
        <a:lstStyle/>
        <a:p>
          <a:endParaRPr lang="ru-RU"/>
        </a:p>
      </dgm:t>
    </dgm:pt>
    <dgm:pt modelId="{0A24BFC0-0D5C-4B63-BA3E-58B8187B212D}">
      <dgm:prSet/>
      <dgm:spPr/>
      <dgm:t>
        <a:bodyPr/>
        <a:lstStyle/>
        <a:p>
          <a:r>
            <a:rPr lang="ru-RU" dirty="0"/>
            <a:t>Междисциплинарные исследования</a:t>
          </a:r>
        </a:p>
      </dgm:t>
    </dgm:pt>
    <dgm:pt modelId="{D75AA468-A5F3-463B-8242-C3388E0B4AF2}" type="parTrans" cxnId="{785ACA62-BF34-4962-B884-072B80EE5FED}">
      <dgm:prSet/>
      <dgm:spPr/>
      <dgm:t>
        <a:bodyPr/>
        <a:lstStyle/>
        <a:p>
          <a:endParaRPr lang="ru-RU"/>
        </a:p>
      </dgm:t>
    </dgm:pt>
    <dgm:pt modelId="{973B33BF-E204-4C54-AF83-7F3F1F922B6A}" type="sibTrans" cxnId="{785ACA62-BF34-4962-B884-072B80EE5FED}">
      <dgm:prSet/>
      <dgm:spPr/>
      <dgm:t>
        <a:bodyPr/>
        <a:lstStyle/>
        <a:p>
          <a:endParaRPr lang="ru-RU"/>
        </a:p>
      </dgm:t>
    </dgm:pt>
    <dgm:pt modelId="{3EF51C37-E638-4EE1-AD34-CF90DCC941B7}">
      <dgm:prSet/>
      <dgm:spPr/>
      <dgm:t>
        <a:bodyPr/>
        <a:lstStyle/>
        <a:p>
          <a:r>
            <a:rPr lang="ru-RU" dirty="0"/>
            <a:t>Актуализация профессиональных стандартов</a:t>
          </a:r>
        </a:p>
      </dgm:t>
    </dgm:pt>
    <dgm:pt modelId="{70D857E5-14EC-4483-B4E6-DE6CFA7BBFF7}" type="parTrans" cxnId="{4664B557-B369-464F-8B7A-001F6C7389B2}">
      <dgm:prSet/>
      <dgm:spPr/>
      <dgm:t>
        <a:bodyPr/>
        <a:lstStyle/>
        <a:p>
          <a:endParaRPr lang="ru-RU"/>
        </a:p>
      </dgm:t>
    </dgm:pt>
    <dgm:pt modelId="{0DE9236C-E78D-48D6-87A3-86B005AD4760}" type="sibTrans" cxnId="{4664B557-B369-464F-8B7A-001F6C7389B2}">
      <dgm:prSet/>
      <dgm:spPr/>
      <dgm:t>
        <a:bodyPr/>
        <a:lstStyle/>
        <a:p>
          <a:endParaRPr lang="ru-RU"/>
        </a:p>
      </dgm:t>
    </dgm:pt>
    <dgm:pt modelId="{77EB7A92-467D-4B65-B05D-3623C60A8F56}" type="pres">
      <dgm:prSet presAssocID="{E28AD1BD-77AE-4D38-BFE8-C8FD058D9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D26387-8596-4290-A24D-93E490ED287F}" type="pres">
      <dgm:prSet presAssocID="{43482457-1AAF-4FF6-9450-F29B2F5FDA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583C8-05A6-45D7-9C17-8BFAE9B6A0A5}" type="pres">
      <dgm:prSet presAssocID="{F1A1389E-1AC6-491F-8A10-FE1291A1727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E320D15-90F1-4F4A-A2A1-E6C16D4E78B7}" type="pres">
      <dgm:prSet presAssocID="{F1A1389E-1AC6-491F-8A10-FE1291A17273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B7E1CC86-B790-4283-9621-A8BDCBE88015}" type="pres">
      <dgm:prSet presAssocID="{7E05E071-0F3D-4574-AA1C-EFB2C8CA7D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414C2-C96B-45D5-BEBD-C2E0D7C45463}" type="pres">
      <dgm:prSet presAssocID="{1752E189-1C72-4BBB-865F-4D35D141D1D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7B8C1A4-C866-43F1-B217-A2CACDFB5502}" type="pres">
      <dgm:prSet presAssocID="{1752E189-1C72-4BBB-865F-4D35D141D1DE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D3F78BD3-1162-4DD7-A10A-CE503E3A1082}" type="pres">
      <dgm:prSet presAssocID="{1449F49F-B26D-43D5-ABA8-AF0684F633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A973B-BFA7-4B8B-BF1B-3E95C9A6E627}" type="pres">
      <dgm:prSet presAssocID="{AA2C4B8A-B6D6-44C2-A0C0-BC840FA5B61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8185CA6-CF65-4E72-BE33-C47C81AB3F2A}" type="pres">
      <dgm:prSet presAssocID="{AA2C4B8A-B6D6-44C2-A0C0-BC840FA5B611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44DEF469-8AD7-4EAF-BF96-A5B239C2A2C3}" type="pres">
      <dgm:prSet presAssocID="{A1747549-4668-40EB-90FB-2FA37A8182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5D2B1-3CE6-45E4-8564-EC9487AB17D9}" type="pres">
      <dgm:prSet presAssocID="{480D5C5C-BBD5-444A-B4E7-3B01FBA9176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2D83036-2563-4457-B1CF-9D6A89962195}" type="pres">
      <dgm:prSet presAssocID="{480D5C5C-BBD5-444A-B4E7-3B01FBA91768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16C47727-2BE6-4D8A-84BD-5B4335D0E808}" type="pres">
      <dgm:prSet presAssocID="{0A24BFC0-0D5C-4B63-BA3E-58B8187B21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DBEAC-FB32-4291-BD26-2312F3835E18}" type="pres">
      <dgm:prSet presAssocID="{973B33BF-E204-4C54-AF83-7F3F1F922B6A}" presName="sibTrans" presStyleLbl="sibTrans1D1" presStyleIdx="4" presStyleCnt="5"/>
      <dgm:spPr/>
      <dgm:t>
        <a:bodyPr/>
        <a:lstStyle/>
        <a:p>
          <a:endParaRPr lang="ru-RU"/>
        </a:p>
      </dgm:t>
    </dgm:pt>
    <dgm:pt modelId="{5FACF3EE-97D9-4364-A345-275DF7E52AE3}" type="pres">
      <dgm:prSet presAssocID="{973B33BF-E204-4C54-AF83-7F3F1F922B6A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592C6797-9CD9-4D8C-9877-AB0903A446E3}" type="pres">
      <dgm:prSet presAssocID="{3EF51C37-E638-4EE1-AD34-CF90DCC941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1C264-9ED9-4E07-B7AD-4CD55959772C}" type="presOf" srcId="{7E05E071-0F3D-4574-AA1C-EFB2C8CA7D8C}" destId="{B7E1CC86-B790-4283-9621-A8BDCBE88015}" srcOrd="0" destOrd="0" presId="urn:microsoft.com/office/officeart/2005/8/layout/bProcess3"/>
    <dgm:cxn modelId="{03ED5570-0F06-4C03-B2E4-C3179FF31506}" type="presOf" srcId="{AA2C4B8A-B6D6-44C2-A0C0-BC840FA5B611}" destId="{A8185CA6-CF65-4E72-BE33-C47C81AB3F2A}" srcOrd="1" destOrd="0" presId="urn:microsoft.com/office/officeart/2005/8/layout/bProcess3"/>
    <dgm:cxn modelId="{EF6F2DE8-E97B-467D-B35E-9457951367A1}" srcId="{E28AD1BD-77AE-4D38-BFE8-C8FD058D9AA3}" destId="{A1747549-4668-40EB-90FB-2FA37A81823F}" srcOrd="3" destOrd="0" parTransId="{3374C847-75F5-4899-9754-CA1CF145FD9B}" sibTransId="{480D5C5C-BBD5-444A-B4E7-3B01FBA91768}"/>
    <dgm:cxn modelId="{9734E6DD-E775-4077-9524-ADA1D20D6244}" srcId="{E28AD1BD-77AE-4D38-BFE8-C8FD058D9AA3}" destId="{43482457-1AAF-4FF6-9450-F29B2F5FDAC9}" srcOrd="0" destOrd="0" parTransId="{74BD4C3B-4114-452E-B424-EFDC5F00D0BF}" sibTransId="{F1A1389E-1AC6-491F-8A10-FE1291A17273}"/>
    <dgm:cxn modelId="{FC5D9133-7AA2-4CE4-87EB-FBAA57D09E36}" type="presOf" srcId="{1752E189-1C72-4BBB-865F-4D35D141D1DE}" destId="{A7B8C1A4-C866-43F1-B217-A2CACDFB5502}" srcOrd="1" destOrd="0" presId="urn:microsoft.com/office/officeart/2005/8/layout/bProcess3"/>
    <dgm:cxn modelId="{785C80AB-B2C3-457A-875C-87F5A8A56B24}" type="presOf" srcId="{43482457-1AAF-4FF6-9450-F29B2F5FDAC9}" destId="{0CD26387-8596-4290-A24D-93E490ED287F}" srcOrd="0" destOrd="0" presId="urn:microsoft.com/office/officeart/2005/8/layout/bProcess3"/>
    <dgm:cxn modelId="{57B76EC8-74F5-4959-B144-E2F86A50D36C}" type="presOf" srcId="{E28AD1BD-77AE-4D38-BFE8-C8FD058D9AA3}" destId="{77EB7A92-467D-4B65-B05D-3623C60A8F56}" srcOrd="0" destOrd="0" presId="urn:microsoft.com/office/officeart/2005/8/layout/bProcess3"/>
    <dgm:cxn modelId="{8A1DB1F2-3612-4EA2-8E8C-4C4EB14FD800}" type="presOf" srcId="{973B33BF-E204-4C54-AF83-7F3F1F922B6A}" destId="{5FACF3EE-97D9-4364-A345-275DF7E52AE3}" srcOrd="1" destOrd="0" presId="urn:microsoft.com/office/officeart/2005/8/layout/bProcess3"/>
    <dgm:cxn modelId="{258B196F-8E03-44A1-98C3-A6B4DE711D7D}" type="presOf" srcId="{F1A1389E-1AC6-491F-8A10-FE1291A17273}" destId="{291583C8-05A6-45D7-9C17-8BFAE9B6A0A5}" srcOrd="0" destOrd="0" presId="urn:microsoft.com/office/officeart/2005/8/layout/bProcess3"/>
    <dgm:cxn modelId="{D33511C8-9BCE-420A-9723-3D5E53F8C718}" type="presOf" srcId="{973B33BF-E204-4C54-AF83-7F3F1F922B6A}" destId="{967DBEAC-FB32-4291-BD26-2312F3835E18}" srcOrd="0" destOrd="0" presId="urn:microsoft.com/office/officeart/2005/8/layout/bProcess3"/>
    <dgm:cxn modelId="{1685B1C1-1633-4829-8895-4FB2EAB0E4C7}" type="presOf" srcId="{1752E189-1C72-4BBB-865F-4D35D141D1DE}" destId="{264414C2-C96B-45D5-BEBD-C2E0D7C45463}" srcOrd="0" destOrd="0" presId="urn:microsoft.com/office/officeart/2005/8/layout/bProcess3"/>
    <dgm:cxn modelId="{413B942D-D25C-45E1-8275-F946D874808A}" type="presOf" srcId="{A1747549-4668-40EB-90FB-2FA37A81823F}" destId="{44DEF469-8AD7-4EAF-BF96-A5B239C2A2C3}" srcOrd="0" destOrd="0" presId="urn:microsoft.com/office/officeart/2005/8/layout/bProcess3"/>
    <dgm:cxn modelId="{8F3DD716-138D-4DF3-8F42-96A589572541}" srcId="{E28AD1BD-77AE-4D38-BFE8-C8FD058D9AA3}" destId="{7E05E071-0F3D-4574-AA1C-EFB2C8CA7D8C}" srcOrd="1" destOrd="0" parTransId="{9F68388B-BAFD-49D1-867C-C4B2D68ED35F}" sibTransId="{1752E189-1C72-4BBB-865F-4D35D141D1DE}"/>
    <dgm:cxn modelId="{39D50547-C0B4-43A5-9F47-03C5348CC5A3}" type="presOf" srcId="{3EF51C37-E638-4EE1-AD34-CF90DCC941B7}" destId="{592C6797-9CD9-4D8C-9877-AB0903A446E3}" srcOrd="0" destOrd="0" presId="urn:microsoft.com/office/officeart/2005/8/layout/bProcess3"/>
    <dgm:cxn modelId="{63E40F42-32D8-4CCB-BE1B-CA7A2E4DC636}" type="presOf" srcId="{1449F49F-B26D-43D5-ABA8-AF0684F63304}" destId="{D3F78BD3-1162-4DD7-A10A-CE503E3A1082}" srcOrd="0" destOrd="0" presId="urn:microsoft.com/office/officeart/2005/8/layout/bProcess3"/>
    <dgm:cxn modelId="{725A6DEF-8DB2-422C-A520-5051D3966E63}" type="presOf" srcId="{480D5C5C-BBD5-444A-B4E7-3B01FBA91768}" destId="{12D83036-2563-4457-B1CF-9D6A89962195}" srcOrd="1" destOrd="0" presId="urn:microsoft.com/office/officeart/2005/8/layout/bProcess3"/>
    <dgm:cxn modelId="{24894C88-09AB-4FD9-BBE0-8485D6D35409}" type="presOf" srcId="{480D5C5C-BBD5-444A-B4E7-3B01FBA91768}" destId="{CCC5D2B1-3CE6-45E4-8564-EC9487AB17D9}" srcOrd="0" destOrd="0" presId="urn:microsoft.com/office/officeart/2005/8/layout/bProcess3"/>
    <dgm:cxn modelId="{B575EB14-D818-4B73-934C-8C0C607107C0}" type="presOf" srcId="{F1A1389E-1AC6-491F-8A10-FE1291A17273}" destId="{5E320D15-90F1-4F4A-A2A1-E6C16D4E78B7}" srcOrd="1" destOrd="0" presId="urn:microsoft.com/office/officeart/2005/8/layout/bProcess3"/>
    <dgm:cxn modelId="{AAA4E39F-5120-416A-ABFD-E46A10013839}" srcId="{E28AD1BD-77AE-4D38-BFE8-C8FD058D9AA3}" destId="{1449F49F-B26D-43D5-ABA8-AF0684F63304}" srcOrd="2" destOrd="0" parTransId="{B281ECA8-5B66-42E2-AE85-3ED1E6C7C2FA}" sibTransId="{AA2C4B8A-B6D6-44C2-A0C0-BC840FA5B611}"/>
    <dgm:cxn modelId="{DD8F8550-3A62-4178-9B61-8681D4B4FBD2}" type="presOf" srcId="{AA2C4B8A-B6D6-44C2-A0C0-BC840FA5B611}" destId="{6BCA973B-BFA7-4B8B-BF1B-3E95C9A6E627}" srcOrd="0" destOrd="0" presId="urn:microsoft.com/office/officeart/2005/8/layout/bProcess3"/>
    <dgm:cxn modelId="{D9F46AEB-B7DD-42F1-AF65-B19C82990858}" type="presOf" srcId="{0A24BFC0-0D5C-4B63-BA3E-58B8187B212D}" destId="{16C47727-2BE6-4D8A-84BD-5B4335D0E808}" srcOrd="0" destOrd="0" presId="urn:microsoft.com/office/officeart/2005/8/layout/bProcess3"/>
    <dgm:cxn modelId="{4664B557-B369-464F-8B7A-001F6C7389B2}" srcId="{E28AD1BD-77AE-4D38-BFE8-C8FD058D9AA3}" destId="{3EF51C37-E638-4EE1-AD34-CF90DCC941B7}" srcOrd="5" destOrd="0" parTransId="{70D857E5-14EC-4483-B4E6-DE6CFA7BBFF7}" sibTransId="{0DE9236C-E78D-48D6-87A3-86B005AD4760}"/>
    <dgm:cxn modelId="{785ACA62-BF34-4962-B884-072B80EE5FED}" srcId="{E28AD1BD-77AE-4D38-BFE8-C8FD058D9AA3}" destId="{0A24BFC0-0D5C-4B63-BA3E-58B8187B212D}" srcOrd="4" destOrd="0" parTransId="{D75AA468-A5F3-463B-8242-C3388E0B4AF2}" sibTransId="{973B33BF-E204-4C54-AF83-7F3F1F922B6A}"/>
    <dgm:cxn modelId="{468AEF90-21B1-4A20-A2FE-226B1BC95E8A}" type="presParOf" srcId="{77EB7A92-467D-4B65-B05D-3623C60A8F56}" destId="{0CD26387-8596-4290-A24D-93E490ED287F}" srcOrd="0" destOrd="0" presId="urn:microsoft.com/office/officeart/2005/8/layout/bProcess3"/>
    <dgm:cxn modelId="{10D6F90B-485C-46BE-A255-9EDB1D4BC384}" type="presParOf" srcId="{77EB7A92-467D-4B65-B05D-3623C60A8F56}" destId="{291583C8-05A6-45D7-9C17-8BFAE9B6A0A5}" srcOrd="1" destOrd="0" presId="urn:microsoft.com/office/officeart/2005/8/layout/bProcess3"/>
    <dgm:cxn modelId="{7300C7D9-B10C-4C55-8530-56BAF5F4B004}" type="presParOf" srcId="{291583C8-05A6-45D7-9C17-8BFAE9B6A0A5}" destId="{5E320D15-90F1-4F4A-A2A1-E6C16D4E78B7}" srcOrd="0" destOrd="0" presId="urn:microsoft.com/office/officeart/2005/8/layout/bProcess3"/>
    <dgm:cxn modelId="{13C98D8A-9010-4299-8CAE-E718EBFB8EB5}" type="presParOf" srcId="{77EB7A92-467D-4B65-B05D-3623C60A8F56}" destId="{B7E1CC86-B790-4283-9621-A8BDCBE88015}" srcOrd="2" destOrd="0" presId="urn:microsoft.com/office/officeart/2005/8/layout/bProcess3"/>
    <dgm:cxn modelId="{6ABB5A28-2A61-49D9-AD2F-37681500F091}" type="presParOf" srcId="{77EB7A92-467D-4B65-B05D-3623C60A8F56}" destId="{264414C2-C96B-45D5-BEBD-C2E0D7C45463}" srcOrd="3" destOrd="0" presId="urn:microsoft.com/office/officeart/2005/8/layout/bProcess3"/>
    <dgm:cxn modelId="{3A2E8501-6E71-4F3D-8933-02DA622575CF}" type="presParOf" srcId="{264414C2-C96B-45D5-BEBD-C2E0D7C45463}" destId="{A7B8C1A4-C866-43F1-B217-A2CACDFB5502}" srcOrd="0" destOrd="0" presId="urn:microsoft.com/office/officeart/2005/8/layout/bProcess3"/>
    <dgm:cxn modelId="{2810C2FD-3D1D-480A-931F-A9BE67AA97A8}" type="presParOf" srcId="{77EB7A92-467D-4B65-B05D-3623C60A8F56}" destId="{D3F78BD3-1162-4DD7-A10A-CE503E3A1082}" srcOrd="4" destOrd="0" presId="urn:microsoft.com/office/officeart/2005/8/layout/bProcess3"/>
    <dgm:cxn modelId="{B8864BDB-C753-4598-A760-8C6C81C1C73F}" type="presParOf" srcId="{77EB7A92-467D-4B65-B05D-3623C60A8F56}" destId="{6BCA973B-BFA7-4B8B-BF1B-3E95C9A6E627}" srcOrd="5" destOrd="0" presId="urn:microsoft.com/office/officeart/2005/8/layout/bProcess3"/>
    <dgm:cxn modelId="{BED6DFC1-FBAE-4E46-A4E9-E92D6822F666}" type="presParOf" srcId="{6BCA973B-BFA7-4B8B-BF1B-3E95C9A6E627}" destId="{A8185CA6-CF65-4E72-BE33-C47C81AB3F2A}" srcOrd="0" destOrd="0" presId="urn:microsoft.com/office/officeart/2005/8/layout/bProcess3"/>
    <dgm:cxn modelId="{9087874F-149C-49EC-BBC1-2EC96412FE0F}" type="presParOf" srcId="{77EB7A92-467D-4B65-B05D-3623C60A8F56}" destId="{44DEF469-8AD7-4EAF-BF96-A5B239C2A2C3}" srcOrd="6" destOrd="0" presId="urn:microsoft.com/office/officeart/2005/8/layout/bProcess3"/>
    <dgm:cxn modelId="{20E7F2DF-C4F3-45E3-9298-7431F89CCE51}" type="presParOf" srcId="{77EB7A92-467D-4B65-B05D-3623C60A8F56}" destId="{CCC5D2B1-3CE6-45E4-8564-EC9487AB17D9}" srcOrd="7" destOrd="0" presId="urn:microsoft.com/office/officeart/2005/8/layout/bProcess3"/>
    <dgm:cxn modelId="{E4677737-A526-4655-865A-7662BD93A681}" type="presParOf" srcId="{CCC5D2B1-3CE6-45E4-8564-EC9487AB17D9}" destId="{12D83036-2563-4457-B1CF-9D6A89962195}" srcOrd="0" destOrd="0" presId="urn:microsoft.com/office/officeart/2005/8/layout/bProcess3"/>
    <dgm:cxn modelId="{FF7D3E9A-F030-48F8-B93A-B7E136DAD840}" type="presParOf" srcId="{77EB7A92-467D-4B65-B05D-3623C60A8F56}" destId="{16C47727-2BE6-4D8A-84BD-5B4335D0E808}" srcOrd="8" destOrd="0" presId="urn:microsoft.com/office/officeart/2005/8/layout/bProcess3"/>
    <dgm:cxn modelId="{1C00FD8F-2490-4378-A2BC-13D69A92D7B9}" type="presParOf" srcId="{77EB7A92-467D-4B65-B05D-3623C60A8F56}" destId="{967DBEAC-FB32-4291-BD26-2312F3835E18}" srcOrd="9" destOrd="0" presId="urn:microsoft.com/office/officeart/2005/8/layout/bProcess3"/>
    <dgm:cxn modelId="{C9A08119-368C-41C2-B408-804F22DFF4D9}" type="presParOf" srcId="{967DBEAC-FB32-4291-BD26-2312F3835E18}" destId="{5FACF3EE-97D9-4364-A345-275DF7E52AE3}" srcOrd="0" destOrd="0" presId="urn:microsoft.com/office/officeart/2005/8/layout/bProcess3"/>
    <dgm:cxn modelId="{0E54C97D-D2B4-4AAD-8349-45B9BF69AF16}" type="presParOf" srcId="{77EB7A92-467D-4B65-B05D-3623C60A8F56}" destId="{592C6797-9CD9-4D8C-9877-AB0903A446E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AD1BD-77AE-4D38-BFE8-C8FD058D9AA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2457-1AAF-4FF6-9450-F29B2F5FDAC9}">
      <dgm:prSet phldrT="[Текст]"/>
      <dgm:spPr/>
      <dgm:t>
        <a:bodyPr/>
        <a:lstStyle/>
        <a:p>
          <a:r>
            <a:rPr lang="ru-RU" dirty="0"/>
            <a:t>Цифровизация образования: задачи, механизмы реализации</a:t>
          </a:r>
        </a:p>
      </dgm:t>
    </dgm:pt>
    <dgm:pt modelId="{74BD4C3B-4114-452E-B424-EFDC5F00D0BF}" type="parTrans" cxnId="{9734E6DD-E775-4077-9524-ADA1D20D6244}">
      <dgm:prSet/>
      <dgm:spPr/>
      <dgm:t>
        <a:bodyPr/>
        <a:lstStyle/>
        <a:p>
          <a:endParaRPr lang="ru-RU"/>
        </a:p>
      </dgm:t>
    </dgm:pt>
    <dgm:pt modelId="{F1A1389E-1AC6-491F-8A10-FE1291A17273}" type="sibTrans" cxnId="{9734E6DD-E775-4077-9524-ADA1D20D6244}">
      <dgm:prSet/>
      <dgm:spPr/>
      <dgm:t>
        <a:bodyPr/>
        <a:lstStyle/>
        <a:p>
          <a:endParaRPr lang="ru-RU"/>
        </a:p>
      </dgm:t>
    </dgm:pt>
    <dgm:pt modelId="{7E05E071-0F3D-4574-AA1C-EFB2C8CA7D8C}">
      <dgm:prSet phldrT="[Текст]"/>
      <dgm:spPr/>
      <dgm:t>
        <a:bodyPr/>
        <a:lstStyle/>
        <a:p>
          <a:r>
            <a:rPr lang="ru-RU" dirty="0"/>
            <a:t>Реализация ОП в сетевой форме</a:t>
          </a:r>
        </a:p>
      </dgm:t>
    </dgm:pt>
    <dgm:pt modelId="{9F68388B-BAFD-49D1-867C-C4B2D68ED35F}" type="parTrans" cxnId="{8F3DD716-138D-4DF3-8F42-96A589572541}">
      <dgm:prSet/>
      <dgm:spPr/>
      <dgm:t>
        <a:bodyPr/>
        <a:lstStyle/>
        <a:p>
          <a:endParaRPr lang="ru-RU"/>
        </a:p>
      </dgm:t>
    </dgm:pt>
    <dgm:pt modelId="{1752E189-1C72-4BBB-865F-4D35D141D1DE}" type="sibTrans" cxnId="{8F3DD716-138D-4DF3-8F42-96A589572541}">
      <dgm:prSet/>
      <dgm:spPr/>
      <dgm:t>
        <a:bodyPr/>
        <a:lstStyle/>
        <a:p>
          <a:endParaRPr lang="ru-RU"/>
        </a:p>
      </dgm:t>
    </dgm:pt>
    <dgm:pt modelId="{1449F49F-B26D-43D5-ABA8-AF0684F63304}">
      <dgm:prSet phldrT="[Текст]"/>
      <dgm:spPr/>
      <dgm:t>
        <a:bodyPr/>
        <a:lstStyle/>
        <a:p>
          <a:r>
            <a:rPr lang="ru-RU" dirty="0"/>
            <a:t>Разработка Концепции подготовки педагогических кадров</a:t>
          </a:r>
        </a:p>
      </dgm:t>
    </dgm:pt>
    <dgm:pt modelId="{B281ECA8-5B66-42E2-AE85-3ED1E6C7C2FA}" type="parTrans" cxnId="{AAA4E39F-5120-416A-ABFD-E46A10013839}">
      <dgm:prSet/>
      <dgm:spPr/>
      <dgm:t>
        <a:bodyPr/>
        <a:lstStyle/>
        <a:p>
          <a:endParaRPr lang="ru-RU"/>
        </a:p>
      </dgm:t>
    </dgm:pt>
    <dgm:pt modelId="{AA2C4B8A-B6D6-44C2-A0C0-BC840FA5B611}" type="sibTrans" cxnId="{AAA4E39F-5120-416A-ABFD-E46A10013839}">
      <dgm:prSet/>
      <dgm:spPr/>
      <dgm:t>
        <a:bodyPr/>
        <a:lstStyle/>
        <a:p>
          <a:endParaRPr lang="ru-RU"/>
        </a:p>
      </dgm:t>
    </dgm:pt>
    <dgm:pt modelId="{A1747549-4668-40EB-90FB-2FA37A81823F}">
      <dgm:prSet/>
      <dgm:spPr/>
      <dgm:t>
        <a:bodyPr/>
        <a:lstStyle/>
        <a:p>
          <a:r>
            <a:rPr lang="ru-RU" dirty="0"/>
            <a:t>Разработка Концепции сопровождения классов психолого-педагогической направленности</a:t>
          </a:r>
        </a:p>
      </dgm:t>
    </dgm:pt>
    <dgm:pt modelId="{3374C847-75F5-4899-9754-CA1CF145FD9B}" type="parTrans" cxnId="{EF6F2DE8-E97B-467D-B35E-9457951367A1}">
      <dgm:prSet/>
      <dgm:spPr/>
      <dgm:t>
        <a:bodyPr/>
        <a:lstStyle/>
        <a:p>
          <a:endParaRPr lang="ru-RU"/>
        </a:p>
      </dgm:t>
    </dgm:pt>
    <dgm:pt modelId="{480D5C5C-BBD5-444A-B4E7-3B01FBA91768}" type="sibTrans" cxnId="{EF6F2DE8-E97B-467D-B35E-9457951367A1}">
      <dgm:prSet/>
      <dgm:spPr/>
      <dgm:t>
        <a:bodyPr/>
        <a:lstStyle/>
        <a:p>
          <a:endParaRPr lang="ru-RU"/>
        </a:p>
      </dgm:t>
    </dgm:pt>
    <dgm:pt modelId="{0A24BFC0-0D5C-4B63-BA3E-58B8187B212D}">
      <dgm:prSet/>
      <dgm:spPr/>
      <dgm:t>
        <a:bodyPr/>
        <a:lstStyle/>
        <a:p>
          <a:r>
            <a:rPr lang="ru-RU" dirty="0"/>
            <a:t>Разработка рамочного проекта ФГОС 4.0</a:t>
          </a:r>
        </a:p>
      </dgm:t>
    </dgm:pt>
    <dgm:pt modelId="{D75AA468-A5F3-463B-8242-C3388E0B4AF2}" type="parTrans" cxnId="{785ACA62-BF34-4962-B884-072B80EE5FED}">
      <dgm:prSet/>
      <dgm:spPr/>
      <dgm:t>
        <a:bodyPr/>
        <a:lstStyle/>
        <a:p>
          <a:endParaRPr lang="ru-RU"/>
        </a:p>
      </dgm:t>
    </dgm:pt>
    <dgm:pt modelId="{973B33BF-E204-4C54-AF83-7F3F1F922B6A}" type="sibTrans" cxnId="{785ACA62-BF34-4962-B884-072B80EE5FED}">
      <dgm:prSet/>
      <dgm:spPr/>
      <dgm:t>
        <a:bodyPr/>
        <a:lstStyle/>
        <a:p>
          <a:endParaRPr lang="ru-RU"/>
        </a:p>
      </dgm:t>
    </dgm:pt>
    <dgm:pt modelId="{852E2973-F9C7-443A-88EE-DBCD0CC9946B}">
      <dgm:prSet/>
      <dgm:spPr/>
      <dgm:t>
        <a:bodyPr/>
        <a:lstStyle/>
        <a:p>
          <a:r>
            <a:rPr lang="ru-RU" dirty="0"/>
            <a:t>О ходе реализации пилотного проекта по обновлению высшего педагогического образования</a:t>
          </a:r>
        </a:p>
      </dgm:t>
    </dgm:pt>
    <dgm:pt modelId="{07D0A52E-1EE2-4194-86F8-D18AF882E4D7}" type="parTrans" cxnId="{C63397CF-EB41-4636-B65B-6CF43DA7AAC7}">
      <dgm:prSet/>
      <dgm:spPr/>
      <dgm:t>
        <a:bodyPr/>
        <a:lstStyle/>
        <a:p>
          <a:endParaRPr lang="ru-RU"/>
        </a:p>
      </dgm:t>
    </dgm:pt>
    <dgm:pt modelId="{C0AE72BC-0903-4BBC-8B1F-DF4513F69960}" type="sibTrans" cxnId="{C63397CF-EB41-4636-B65B-6CF43DA7AAC7}">
      <dgm:prSet/>
      <dgm:spPr/>
      <dgm:t>
        <a:bodyPr/>
        <a:lstStyle/>
        <a:p>
          <a:endParaRPr lang="ru-RU"/>
        </a:p>
      </dgm:t>
    </dgm:pt>
    <dgm:pt modelId="{D58426CD-FEDF-4A1B-9606-82C0216FF18B}" type="pres">
      <dgm:prSet presAssocID="{E28AD1BD-77AE-4D38-BFE8-C8FD058D9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221A1-4E97-40FB-B678-9C3E773D03EF}" type="pres">
      <dgm:prSet presAssocID="{43482457-1AAF-4FF6-9450-F29B2F5FDA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9848-E91E-41AD-B25D-7042E0B95AA0}" type="pres">
      <dgm:prSet presAssocID="{F1A1389E-1AC6-491F-8A10-FE1291A1727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C78F43D-1E4F-47A7-9535-153359BD00E9}" type="pres">
      <dgm:prSet presAssocID="{F1A1389E-1AC6-491F-8A10-FE1291A17273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9551FF34-8538-43B5-AE83-E4799B117DCC}" type="pres">
      <dgm:prSet presAssocID="{7E05E071-0F3D-4574-AA1C-EFB2C8CA7D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D9BB6-1C6D-4D00-BB7C-B8E010BADD40}" type="pres">
      <dgm:prSet presAssocID="{1752E189-1C72-4BBB-865F-4D35D141D1D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CF46308-A8DF-4BBB-B171-94413E782571}" type="pres">
      <dgm:prSet presAssocID="{1752E189-1C72-4BBB-865F-4D35D141D1DE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AC55139C-4B5E-4905-BA27-575AF29BD5FE}" type="pres">
      <dgm:prSet presAssocID="{1449F49F-B26D-43D5-ABA8-AF0684F633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1EDBB-AB1E-4B26-A3EC-AE05723BAAC2}" type="pres">
      <dgm:prSet presAssocID="{AA2C4B8A-B6D6-44C2-A0C0-BC840FA5B61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21C927D-E7BD-4C27-8599-2B11817E8A35}" type="pres">
      <dgm:prSet presAssocID="{AA2C4B8A-B6D6-44C2-A0C0-BC840FA5B611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EBFD5DE2-08F9-4F47-886C-6DA1961DCF83}" type="pres">
      <dgm:prSet presAssocID="{A1747549-4668-40EB-90FB-2FA37A8182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4A5E2-B7C9-468E-BC83-D01D2856BA02}" type="pres">
      <dgm:prSet presAssocID="{480D5C5C-BBD5-444A-B4E7-3B01FBA9176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44B9C0E-4A87-43C6-AC3F-7F2F9D29D30A}" type="pres">
      <dgm:prSet presAssocID="{480D5C5C-BBD5-444A-B4E7-3B01FBA91768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1820C983-2F50-4877-A6C3-68102F729F2C}" type="pres">
      <dgm:prSet presAssocID="{0A24BFC0-0D5C-4B63-BA3E-58B8187B21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87D8D-C950-4291-B675-7DA9211DA7E9}" type="pres">
      <dgm:prSet presAssocID="{973B33BF-E204-4C54-AF83-7F3F1F922B6A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BD9BFAE-F444-4350-8C9C-A57E89FBCEB7}" type="pres">
      <dgm:prSet presAssocID="{973B33BF-E204-4C54-AF83-7F3F1F922B6A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8194EECF-8600-469D-A650-BACB26FDA680}" type="pres">
      <dgm:prSet presAssocID="{852E2973-F9C7-443A-88EE-DBCD0CC994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1EC8A-BCE7-46B7-848D-42B26D73562E}" type="presOf" srcId="{AA2C4B8A-B6D6-44C2-A0C0-BC840FA5B611}" destId="{021C927D-E7BD-4C27-8599-2B11817E8A35}" srcOrd="1" destOrd="0" presId="urn:microsoft.com/office/officeart/2005/8/layout/bProcess3"/>
    <dgm:cxn modelId="{EF6F2DE8-E97B-467D-B35E-9457951367A1}" srcId="{E28AD1BD-77AE-4D38-BFE8-C8FD058D9AA3}" destId="{A1747549-4668-40EB-90FB-2FA37A81823F}" srcOrd="3" destOrd="0" parTransId="{3374C847-75F5-4899-9754-CA1CF145FD9B}" sibTransId="{480D5C5C-BBD5-444A-B4E7-3B01FBA91768}"/>
    <dgm:cxn modelId="{46485412-FF66-432F-8E70-E514FC6B23A1}" type="presOf" srcId="{852E2973-F9C7-443A-88EE-DBCD0CC9946B}" destId="{8194EECF-8600-469D-A650-BACB26FDA680}" srcOrd="0" destOrd="0" presId="urn:microsoft.com/office/officeart/2005/8/layout/bProcess3"/>
    <dgm:cxn modelId="{9734E6DD-E775-4077-9524-ADA1D20D6244}" srcId="{E28AD1BD-77AE-4D38-BFE8-C8FD058D9AA3}" destId="{43482457-1AAF-4FF6-9450-F29B2F5FDAC9}" srcOrd="0" destOrd="0" parTransId="{74BD4C3B-4114-452E-B424-EFDC5F00D0BF}" sibTransId="{F1A1389E-1AC6-491F-8A10-FE1291A17273}"/>
    <dgm:cxn modelId="{7F0CF153-494B-4F37-85C2-F6EB48E9A0BC}" type="presOf" srcId="{973B33BF-E204-4C54-AF83-7F3F1F922B6A}" destId="{7BD9BFAE-F444-4350-8C9C-A57E89FBCEB7}" srcOrd="1" destOrd="0" presId="urn:microsoft.com/office/officeart/2005/8/layout/bProcess3"/>
    <dgm:cxn modelId="{581F84D5-765B-41C4-A4A8-C701F27C001E}" type="presOf" srcId="{0A24BFC0-0D5C-4B63-BA3E-58B8187B212D}" destId="{1820C983-2F50-4877-A6C3-68102F729F2C}" srcOrd="0" destOrd="0" presId="urn:microsoft.com/office/officeart/2005/8/layout/bProcess3"/>
    <dgm:cxn modelId="{115FEBC7-5C1B-4CD9-833C-8C9379649173}" type="presOf" srcId="{480D5C5C-BBD5-444A-B4E7-3B01FBA91768}" destId="{B44B9C0E-4A87-43C6-AC3F-7F2F9D29D30A}" srcOrd="1" destOrd="0" presId="urn:microsoft.com/office/officeart/2005/8/layout/bProcess3"/>
    <dgm:cxn modelId="{20087AE5-7E79-46E5-9582-EB1F0D5EF066}" type="presOf" srcId="{480D5C5C-BBD5-444A-B4E7-3B01FBA91768}" destId="{A024A5E2-B7C9-468E-BC83-D01D2856BA02}" srcOrd="0" destOrd="0" presId="urn:microsoft.com/office/officeart/2005/8/layout/bProcess3"/>
    <dgm:cxn modelId="{964F4F74-8D3D-4CA4-9FE8-4965E41E69D4}" type="presOf" srcId="{AA2C4B8A-B6D6-44C2-A0C0-BC840FA5B611}" destId="{F3C1EDBB-AB1E-4B26-A3EC-AE05723BAAC2}" srcOrd="0" destOrd="0" presId="urn:microsoft.com/office/officeart/2005/8/layout/bProcess3"/>
    <dgm:cxn modelId="{8F3DD716-138D-4DF3-8F42-96A589572541}" srcId="{E28AD1BD-77AE-4D38-BFE8-C8FD058D9AA3}" destId="{7E05E071-0F3D-4574-AA1C-EFB2C8CA7D8C}" srcOrd="1" destOrd="0" parTransId="{9F68388B-BAFD-49D1-867C-C4B2D68ED35F}" sibTransId="{1752E189-1C72-4BBB-865F-4D35D141D1DE}"/>
    <dgm:cxn modelId="{00B21A8D-DC9B-4262-8FE8-B635C0E37A04}" type="presOf" srcId="{1752E189-1C72-4BBB-865F-4D35D141D1DE}" destId="{7F0D9BB6-1C6D-4D00-BB7C-B8E010BADD40}" srcOrd="0" destOrd="0" presId="urn:microsoft.com/office/officeart/2005/8/layout/bProcess3"/>
    <dgm:cxn modelId="{0A7F12C2-2079-4C8D-AFC8-41AE7BE32AD6}" type="presOf" srcId="{F1A1389E-1AC6-491F-8A10-FE1291A17273}" destId="{21B59848-E91E-41AD-B25D-7042E0B95AA0}" srcOrd="0" destOrd="0" presId="urn:microsoft.com/office/officeart/2005/8/layout/bProcess3"/>
    <dgm:cxn modelId="{594186BE-1E3E-4757-8154-224E2981D4EF}" type="presOf" srcId="{973B33BF-E204-4C54-AF83-7F3F1F922B6A}" destId="{F4287D8D-C950-4291-B675-7DA9211DA7E9}" srcOrd="0" destOrd="0" presId="urn:microsoft.com/office/officeart/2005/8/layout/bProcess3"/>
    <dgm:cxn modelId="{424F4478-03C6-40B2-AFD6-8FA91C454755}" type="presOf" srcId="{A1747549-4668-40EB-90FB-2FA37A81823F}" destId="{EBFD5DE2-08F9-4F47-886C-6DA1961DCF83}" srcOrd="0" destOrd="0" presId="urn:microsoft.com/office/officeart/2005/8/layout/bProcess3"/>
    <dgm:cxn modelId="{C63397CF-EB41-4636-B65B-6CF43DA7AAC7}" srcId="{E28AD1BD-77AE-4D38-BFE8-C8FD058D9AA3}" destId="{852E2973-F9C7-443A-88EE-DBCD0CC9946B}" srcOrd="5" destOrd="0" parTransId="{07D0A52E-1EE2-4194-86F8-D18AF882E4D7}" sibTransId="{C0AE72BC-0903-4BBC-8B1F-DF4513F69960}"/>
    <dgm:cxn modelId="{E3A7176C-C317-42B0-8CB1-90523C6DF98E}" type="presOf" srcId="{1449F49F-B26D-43D5-ABA8-AF0684F63304}" destId="{AC55139C-4B5E-4905-BA27-575AF29BD5FE}" srcOrd="0" destOrd="0" presId="urn:microsoft.com/office/officeart/2005/8/layout/bProcess3"/>
    <dgm:cxn modelId="{330D1934-0480-4B46-AC78-EE06E26774FB}" type="presOf" srcId="{F1A1389E-1AC6-491F-8A10-FE1291A17273}" destId="{2C78F43D-1E4F-47A7-9535-153359BD00E9}" srcOrd="1" destOrd="0" presId="urn:microsoft.com/office/officeart/2005/8/layout/bProcess3"/>
    <dgm:cxn modelId="{AAA4E39F-5120-416A-ABFD-E46A10013839}" srcId="{E28AD1BD-77AE-4D38-BFE8-C8FD058D9AA3}" destId="{1449F49F-B26D-43D5-ABA8-AF0684F63304}" srcOrd="2" destOrd="0" parTransId="{B281ECA8-5B66-42E2-AE85-3ED1E6C7C2FA}" sibTransId="{AA2C4B8A-B6D6-44C2-A0C0-BC840FA5B611}"/>
    <dgm:cxn modelId="{E303D74B-7144-4E10-96A2-652F3005DA9F}" type="presOf" srcId="{43482457-1AAF-4FF6-9450-F29B2F5FDAC9}" destId="{823221A1-4E97-40FB-B678-9C3E773D03EF}" srcOrd="0" destOrd="0" presId="urn:microsoft.com/office/officeart/2005/8/layout/bProcess3"/>
    <dgm:cxn modelId="{2A6541E1-543E-4902-B0B1-0B49801F499A}" type="presOf" srcId="{1752E189-1C72-4BBB-865F-4D35D141D1DE}" destId="{7CF46308-A8DF-4BBB-B171-94413E782571}" srcOrd="1" destOrd="0" presId="urn:microsoft.com/office/officeart/2005/8/layout/bProcess3"/>
    <dgm:cxn modelId="{F5881247-FE6A-45DD-ADA9-7568AF91918C}" type="presOf" srcId="{E28AD1BD-77AE-4D38-BFE8-C8FD058D9AA3}" destId="{D58426CD-FEDF-4A1B-9606-82C0216FF18B}" srcOrd="0" destOrd="0" presId="urn:microsoft.com/office/officeart/2005/8/layout/bProcess3"/>
    <dgm:cxn modelId="{785ACA62-BF34-4962-B884-072B80EE5FED}" srcId="{E28AD1BD-77AE-4D38-BFE8-C8FD058D9AA3}" destId="{0A24BFC0-0D5C-4B63-BA3E-58B8187B212D}" srcOrd="4" destOrd="0" parTransId="{D75AA468-A5F3-463B-8242-C3388E0B4AF2}" sibTransId="{973B33BF-E204-4C54-AF83-7F3F1F922B6A}"/>
    <dgm:cxn modelId="{5572EB5B-ACEA-4168-AAE0-B81E2DE955A6}" type="presOf" srcId="{7E05E071-0F3D-4574-AA1C-EFB2C8CA7D8C}" destId="{9551FF34-8538-43B5-AE83-E4799B117DCC}" srcOrd="0" destOrd="0" presId="urn:microsoft.com/office/officeart/2005/8/layout/bProcess3"/>
    <dgm:cxn modelId="{2E880624-E155-48B9-BC88-6BC088BF1E91}" type="presParOf" srcId="{D58426CD-FEDF-4A1B-9606-82C0216FF18B}" destId="{823221A1-4E97-40FB-B678-9C3E773D03EF}" srcOrd="0" destOrd="0" presId="urn:microsoft.com/office/officeart/2005/8/layout/bProcess3"/>
    <dgm:cxn modelId="{9D414A0A-15FD-4D6C-8CB4-077C996B2851}" type="presParOf" srcId="{D58426CD-FEDF-4A1B-9606-82C0216FF18B}" destId="{21B59848-E91E-41AD-B25D-7042E0B95AA0}" srcOrd="1" destOrd="0" presId="urn:microsoft.com/office/officeart/2005/8/layout/bProcess3"/>
    <dgm:cxn modelId="{8DD27548-CD5B-4C56-B1B4-78888464612A}" type="presParOf" srcId="{21B59848-E91E-41AD-B25D-7042E0B95AA0}" destId="{2C78F43D-1E4F-47A7-9535-153359BD00E9}" srcOrd="0" destOrd="0" presId="urn:microsoft.com/office/officeart/2005/8/layout/bProcess3"/>
    <dgm:cxn modelId="{2A36102B-382F-4C71-AE06-20A59EAEAD7C}" type="presParOf" srcId="{D58426CD-FEDF-4A1B-9606-82C0216FF18B}" destId="{9551FF34-8538-43B5-AE83-E4799B117DCC}" srcOrd="2" destOrd="0" presId="urn:microsoft.com/office/officeart/2005/8/layout/bProcess3"/>
    <dgm:cxn modelId="{A1F10B12-D59A-4C7D-8508-86A043CDFB94}" type="presParOf" srcId="{D58426CD-FEDF-4A1B-9606-82C0216FF18B}" destId="{7F0D9BB6-1C6D-4D00-BB7C-B8E010BADD40}" srcOrd="3" destOrd="0" presId="urn:microsoft.com/office/officeart/2005/8/layout/bProcess3"/>
    <dgm:cxn modelId="{0B6AA60B-3999-4DE6-8B2E-AE2F048FC932}" type="presParOf" srcId="{7F0D9BB6-1C6D-4D00-BB7C-B8E010BADD40}" destId="{7CF46308-A8DF-4BBB-B171-94413E782571}" srcOrd="0" destOrd="0" presId="urn:microsoft.com/office/officeart/2005/8/layout/bProcess3"/>
    <dgm:cxn modelId="{097919DF-3C35-4EB4-B137-D17922E07D1F}" type="presParOf" srcId="{D58426CD-FEDF-4A1B-9606-82C0216FF18B}" destId="{AC55139C-4B5E-4905-BA27-575AF29BD5FE}" srcOrd="4" destOrd="0" presId="urn:microsoft.com/office/officeart/2005/8/layout/bProcess3"/>
    <dgm:cxn modelId="{4F7E3DAA-79F8-44E6-B267-4B5EDD5621A6}" type="presParOf" srcId="{D58426CD-FEDF-4A1B-9606-82C0216FF18B}" destId="{F3C1EDBB-AB1E-4B26-A3EC-AE05723BAAC2}" srcOrd="5" destOrd="0" presId="urn:microsoft.com/office/officeart/2005/8/layout/bProcess3"/>
    <dgm:cxn modelId="{F616744A-4EE5-435A-B6D7-3646648E7204}" type="presParOf" srcId="{F3C1EDBB-AB1E-4B26-A3EC-AE05723BAAC2}" destId="{021C927D-E7BD-4C27-8599-2B11817E8A35}" srcOrd="0" destOrd="0" presId="urn:microsoft.com/office/officeart/2005/8/layout/bProcess3"/>
    <dgm:cxn modelId="{04410AEA-4D57-482C-B22A-6D81B1E7CD7B}" type="presParOf" srcId="{D58426CD-FEDF-4A1B-9606-82C0216FF18B}" destId="{EBFD5DE2-08F9-4F47-886C-6DA1961DCF83}" srcOrd="6" destOrd="0" presId="urn:microsoft.com/office/officeart/2005/8/layout/bProcess3"/>
    <dgm:cxn modelId="{4939FB1D-95A6-442B-9305-EFC1BF0C0EBB}" type="presParOf" srcId="{D58426CD-FEDF-4A1B-9606-82C0216FF18B}" destId="{A024A5E2-B7C9-468E-BC83-D01D2856BA02}" srcOrd="7" destOrd="0" presId="urn:microsoft.com/office/officeart/2005/8/layout/bProcess3"/>
    <dgm:cxn modelId="{B79A8B93-E005-4955-B78C-5E94C6B951F3}" type="presParOf" srcId="{A024A5E2-B7C9-468E-BC83-D01D2856BA02}" destId="{B44B9C0E-4A87-43C6-AC3F-7F2F9D29D30A}" srcOrd="0" destOrd="0" presId="urn:microsoft.com/office/officeart/2005/8/layout/bProcess3"/>
    <dgm:cxn modelId="{993C5A06-9AF1-4B1D-9DCB-B04C2999AAD2}" type="presParOf" srcId="{D58426CD-FEDF-4A1B-9606-82C0216FF18B}" destId="{1820C983-2F50-4877-A6C3-68102F729F2C}" srcOrd="8" destOrd="0" presId="urn:microsoft.com/office/officeart/2005/8/layout/bProcess3"/>
    <dgm:cxn modelId="{2237C4D9-39DA-4CEC-9817-87257F8856D8}" type="presParOf" srcId="{D58426CD-FEDF-4A1B-9606-82C0216FF18B}" destId="{F4287D8D-C950-4291-B675-7DA9211DA7E9}" srcOrd="9" destOrd="0" presId="urn:microsoft.com/office/officeart/2005/8/layout/bProcess3"/>
    <dgm:cxn modelId="{C2A6B986-AC8C-4660-BF3E-F31C13BDFFB9}" type="presParOf" srcId="{F4287D8D-C950-4291-B675-7DA9211DA7E9}" destId="{7BD9BFAE-F444-4350-8C9C-A57E89FBCEB7}" srcOrd="0" destOrd="0" presId="urn:microsoft.com/office/officeart/2005/8/layout/bProcess3"/>
    <dgm:cxn modelId="{8EAB6E02-9864-43AA-AEBB-D8BB1FAB978D}" type="presParOf" srcId="{D58426CD-FEDF-4A1B-9606-82C0216FF18B}" destId="{8194EECF-8600-469D-A650-BACB26FDA6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8AD1BD-77AE-4D38-BFE8-C8FD058D9AA3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2457-1AAF-4FF6-9450-F29B2F5FDAC9}">
      <dgm:prSet phldrT="[Текст]" custT="1"/>
      <dgm:spPr/>
      <dgm:t>
        <a:bodyPr/>
        <a:lstStyle/>
        <a:p>
          <a:r>
            <a:rPr lang="ru-RU" sz="1400" b="1" dirty="0"/>
            <a:t>Международный форум «Евразийский образовательный диалог»</a:t>
          </a:r>
          <a:r>
            <a:rPr lang="ru-RU" sz="1400" dirty="0"/>
            <a:t> </a:t>
          </a:r>
        </a:p>
        <a:p>
          <a:r>
            <a:rPr lang="ru-RU" sz="1400" dirty="0"/>
            <a:t>(г. Ярославль, </a:t>
          </a:r>
          <a:r>
            <a:rPr lang="ru-RU" sz="1400" dirty="0">
              <a:solidFill>
                <a:srgbClr val="000000"/>
              </a:solidFill>
              <a:ea typeface="Times New Roman" panose="02020603050405020304" pitchFamily="18" charset="0"/>
            </a:rPr>
            <a:t>совместно с ЯГПУ им. К. Д. Ушинского)</a:t>
          </a:r>
          <a:endParaRPr lang="ru-RU" sz="1800" dirty="0"/>
        </a:p>
      </dgm:t>
    </dgm:pt>
    <dgm:pt modelId="{74BD4C3B-4114-452E-B424-EFDC5F00D0BF}" type="parTrans" cxnId="{9734E6DD-E775-4077-9524-ADA1D20D6244}">
      <dgm:prSet/>
      <dgm:spPr/>
      <dgm:t>
        <a:bodyPr/>
        <a:lstStyle/>
        <a:p>
          <a:endParaRPr lang="ru-RU"/>
        </a:p>
      </dgm:t>
    </dgm:pt>
    <dgm:pt modelId="{F1A1389E-1AC6-491F-8A10-FE1291A17273}" type="sibTrans" cxnId="{9734E6DD-E775-4077-9524-ADA1D20D6244}">
      <dgm:prSet/>
      <dgm:spPr/>
      <dgm:t>
        <a:bodyPr/>
        <a:lstStyle/>
        <a:p>
          <a:endParaRPr lang="ru-RU"/>
        </a:p>
      </dgm:t>
    </dgm:pt>
    <dgm:pt modelId="{6FFEFBAD-E460-46A5-ADAA-95E8DB38E3FE}">
      <dgm:prSet custT="1"/>
      <dgm:spPr/>
      <dgm:t>
        <a:bodyPr/>
        <a:lstStyle/>
        <a:p>
          <a:r>
            <a:rPr lang="ru-RU" sz="1400" b="1" dirty="0">
              <a:solidFill>
                <a:srgbClr val="000000"/>
              </a:solidFill>
            </a:rPr>
            <a:t>Международный педагогический конгресс «Устойчивое развитие образования: Миссия. Трансформации. Ресурсы» </a:t>
          </a:r>
          <a:r>
            <a:rPr lang="ru-RU" sz="1400" dirty="0">
              <a:solidFill>
                <a:srgbClr val="000000"/>
              </a:solidFill>
            </a:rPr>
            <a:t>(г. Калининград, совместно с БФУ имени И. Канта)</a:t>
          </a:r>
          <a:endParaRPr lang="ru-RU" sz="1400" dirty="0"/>
        </a:p>
      </dgm:t>
    </dgm:pt>
    <dgm:pt modelId="{1121912F-CC95-4F8B-B528-E08B49A7BD97}" type="parTrans" cxnId="{8099C7CB-DD64-44E4-AF58-71DA4EC013B3}">
      <dgm:prSet/>
      <dgm:spPr/>
      <dgm:t>
        <a:bodyPr/>
        <a:lstStyle/>
        <a:p>
          <a:endParaRPr lang="ru-RU"/>
        </a:p>
      </dgm:t>
    </dgm:pt>
    <dgm:pt modelId="{6AC3C6E3-5844-4DF8-BE5A-040C50190D39}" type="sibTrans" cxnId="{8099C7CB-DD64-44E4-AF58-71DA4EC013B3}">
      <dgm:prSet/>
      <dgm:spPr/>
      <dgm:t>
        <a:bodyPr/>
        <a:lstStyle/>
        <a:p>
          <a:endParaRPr lang="ru-RU"/>
        </a:p>
      </dgm:t>
    </dgm:pt>
    <dgm:pt modelId="{D8898CFE-6EF5-4BAA-9DCD-AF8C7617E064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Международный форум по педагогическому образованию </a:t>
          </a:r>
          <a:r>
            <a:rPr lang="ru-RU" sz="1400" b="0" dirty="0"/>
            <a:t>(</a:t>
          </a:r>
          <a:r>
            <a:rPr lang="ru-RU" sz="1400" dirty="0"/>
            <a:t>г. Казань, совместно с Казанским федеральным университетом)</a:t>
          </a:r>
        </a:p>
      </dgm:t>
    </dgm:pt>
    <dgm:pt modelId="{BA9DDD9F-851C-4A90-99AE-41A969EFAE18}" type="parTrans" cxnId="{61E4A4B2-23DA-4E19-9398-BCD45B5F4FCC}">
      <dgm:prSet/>
      <dgm:spPr/>
      <dgm:t>
        <a:bodyPr/>
        <a:lstStyle/>
        <a:p>
          <a:endParaRPr lang="ru-RU"/>
        </a:p>
      </dgm:t>
    </dgm:pt>
    <dgm:pt modelId="{19A2D589-0698-4028-A11C-09F7CB5384DB}" type="sibTrans" cxnId="{61E4A4B2-23DA-4E19-9398-BCD45B5F4FCC}">
      <dgm:prSet/>
      <dgm:spPr/>
      <dgm:t>
        <a:bodyPr/>
        <a:lstStyle/>
        <a:p>
          <a:endParaRPr lang="ru-RU"/>
        </a:p>
      </dgm:t>
    </dgm:pt>
    <dgm:pt modelId="{9D3249A6-6446-4123-A806-313898B785C8}">
      <dgm:prSet custT="1"/>
      <dgm:spPr/>
      <dgm:t>
        <a:bodyPr/>
        <a:lstStyle/>
        <a:p>
          <a:r>
            <a:rPr lang="ru-RU" sz="1400" b="1" dirty="0"/>
            <a:t>Международный культурно-образовательный форум «Детство: самоценность настоящего» </a:t>
          </a:r>
          <a:r>
            <a:rPr lang="ru-RU" sz="1400" dirty="0"/>
            <a:t>(г. Санкт-Петербург, совместно с РГПУ им. А. И. Герцена)</a:t>
          </a:r>
        </a:p>
      </dgm:t>
    </dgm:pt>
    <dgm:pt modelId="{4F6E3B68-570C-4276-BE3E-CE56C71F86D9}" type="parTrans" cxnId="{64742CBC-C7A2-4A8E-B684-CB1A7E4BBA20}">
      <dgm:prSet/>
      <dgm:spPr/>
      <dgm:t>
        <a:bodyPr/>
        <a:lstStyle/>
        <a:p>
          <a:endParaRPr lang="ru-RU"/>
        </a:p>
      </dgm:t>
    </dgm:pt>
    <dgm:pt modelId="{1B0CB70D-692D-4B74-9783-CC0C9A58EFE5}" type="sibTrans" cxnId="{64742CBC-C7A2-4A8E-B684-CB1A7E4BBA20}">
      <dgm:prSet/>
      <dgm:spPr/>
      <dgm:t>
        <a:bodyPr/>
        <a:lstStyle/>
        <a:p>
          <a:endParaRPr lang="ru-RU"/>
        </a:p>
      </dgm:t>
    </dgm:pt>
    <dgm:pt modelId="{750EC3CD-0AE2-4A57-8D4A-C0B9BF32B17C}">
      <dgm:prSet custT="1"/>
      <dgm:spPr>
        <a:noFill/>
      </dgm:spPr>
      <dgm:t>
        <a:bodyPr/>
        <a:lstStyle/>
        <a:p>
          <a:r>
            <a:rPr lang="ru-RU" sz="1400" b="1" dirty="0" smtClean="0"/>
            <a:t>Всероссийский форум «Педагогическое образование в российском классическом университете» </a:t>
          </a:r>
          <a:r>
            <a:rPr lang="ru-RU" sz="1400" b="0" dirty="0" smtClean="0"/>
            <a:t>(г. Москва, совместно с РАО) </a:t>
          </a:r>
          <a:endParaRPr lang="ru-RU" sz="1400" b="0" dirty="0"/>
        </a:p>
      </dgm:t>
    </dgm:pt>
    <dgm:pt modelId="{0117DF6B-68DD-4F16-80B8-2C539DD3CDE1}" type="parTrans" cxnId="{B8704B8E-A931-4D24-A9C8-6F814A4DBCB3}">
      <dgm:prSet/>
      <dgm:spPr/>
      <dgm:t>
        <a:bodyPr/>
        <a:lstStyle/>
        <a:p>
          <a:endParaRPr lang="ru-RU"/>
        </a:p>
      </dgm:t>
    </dgm:pt>
    <dgm:pt modelId="{EE032CDF-89A3-49F2-B39F-C68340D94F77}" type="sibTrans" cxnId="{B8704B8E-A931-4D24-A9C8-6F814A4DBCB3}">
      <dgm:prSet/>
      <dgm:spPr/>
      <dgm:t>
        <a:bodyPr/>
        <a:lstStyle/>
        <a:p>
          <a:endParaRPr lang="ru-RU"/>
        </a:p>
      </dgm:t>
    </dgm:pt>
    <dgm:pt modelId="{CD7A35BB-E38E-4017-BB05-CF3A618C06F1}">
      <dgm:prSet custT="1"/>
      <dgm:spPr/>
      <dgm:t>
        <a:bodyPr/>
        <a:lstStyle/>
        <a:p>
          <a:r>
            <a:rPr lang="ru-RU" sz="1400" b="1" dirty="0"/>
            <a:t>Всероссийская конференция «Развитие личностного потенциала: персонализация и цифровизация в образовании» </a:t>
          </a:r>
          <a:r>
            <a:rPr lang="ru-RU" sz="1400" dirty="0"/>
            <a:t>(совместно с Фондом Сбербанка «Вклад в будущее»)</a:t>
          </a:r>
          <a:endParaRPr lang="ru-RU" sz="1400" dirty="0">
            <a:solidFill>
              <a:srgbClr val="000000"/>
            </a:solidFill>
            <a:ea typeface="Times New Roman" panose="02020603050405020304" pitchFamily="18" charset="0"/>
          </a:endParaRPr>
        </a:p>
      </dgm:t>
    </dgm:pt>
    <dgm:pt modelId="{6E4DAEEB-3E1D-4832-86CA-1BAA4EE5BD3D}" type="parTrans" cxnId="{8CD8107A-15AC-49F8-90DC-418554F43B0F}">
      <dgm:prSet/>
      <dgm:spPr/>
      <dgm:t>
        <a:bodyPr/>
        <a:lstStyle/>
        <a:p>
          <a:endParaRPr lang="ru-RU"/>
        </a:p>
      </dgm:t>
    </dgm:pt>
    <dgm:pt modelId="{78429E52-0BC3-4E36-8B45-D4DA3542B5BB}" type="sibTrans" cxnId="{8CD8107A-15AC-49F8-90DC-418554F43B0F}">
      <dgm:prSet/>
      <dgm:spPr/>
      <dgm:t>
        <a:bodyPr/>
        <a:lstStyle/>
        <a:p>
          <a:endParaRPr lang="ru-RU"/>
        </a:p>
      </dgm:t>
    </dgm:pt>
    <dgm:pt modelId="{31A0FF9B-AE49-455F-9DEE-021F24B2FAE8}" type="pres">
      <dgm:prSet presAssocID="{E28AD1BD-77AE-4D38-BFE8-C8FD058D9A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9D4E33-96D0-46EC-BA23-627ACC6B38A8}" type="pres">
      <dgm:prSet presAssocID="{43482457-1AAF-4FF6-9450-F29B2F5FDAC9}" presName="thickLine" presStyleLbl="alignNode1" presStyleIdx="0" presStyleCnt="6"/>
      <dgm:spPr/>
    </dgm:pt>
    <dgm:pt modelId="{841C4D8E-20AF-4C16-95C0-D477519B54D6}" type="pres">
      <dgm:prSet presAssocID="{43482457-1AAF-4FF6-9450-F29B2F5FDAC9}" presName="horz1" presStyleCnt="0"/>
      <dgm:spPr/>
    </dgm:pt>
    <dgm:pt modelId="{399A54DE-00B1-416C-8AD3-8617BAB6FC78}" type="pres">
      <dgm:prSet presAssocID="{43482457-1AAF-4FF6-9450-F29B2F5FDAC9}" presName="tx1" presStyleLbl="revTx" presStyleIdx="0" presStyleCnt="6"/>
      <dgm:spPr/>
      <dgm:t>
        <a:bodyPr/>
        <a:lstStyle/>
        <a:p>
          <a:endParaRPr lang="ru-RU"/>
        </a:p>
      </dgm:t>
    </dgm:pt>
    <dgm:pt modelId="{79068870-D921-44A9-801B-4F9C2AF06679}" type="pres">
      <dgm:prSet presAssocID="{43482457-1AAF-4FF6-9450-F29B2F5FDAC9}" presName="vert1" presStyleCnt="0"/>
      <dgm:spPr/>
    </dgm:pt>
    <dgm:pt modelId="{9DE5CAEF-3D56-49EF-B66F-1B17A5F4C969}" type="pres">
      <dgm:prSet presAssocID="{6FFEFBAD-E460-46A5-ADAA-95E8DB38E3FE}" presName="thickLine" presStyleLbl="alignNode1" presStyleIdx="1" presStyleCnt="6"/>
      <dgm:spPr/>
    </dgm:pt>
    <dgm:pt modelId="{3D2EBF72-3FB9-4A75-98C4-55FF15CC7729}" type="pres">
      <dgm:prSet presAssocID="{6FFEFBAD-E460-46A5-ADAA-95E8DB38E3FE}" presName="horz1" presStyleCnt="0"/>
      <dgm:spPr/>
    </dgm:pt>
    <dgm:pt modelId="{3C29B956-F083-415B-A614-E6E4C91CF1F4}" type="pres">
      <dgm:prSet presAssocID="{6FFEFBAD-E460-46A5-ADAA-95E8DB38E3FE}" presName="tx1" presStyleLbl="revTx" presStyleIdx="1" presStyleCnt="6"/>
      <dgm:spPr/>
      <dgm:t>
        <a:bodyPr/>
        <a:lstStyle/>
        <a:p>
          <a:endParaRPr lang="ru-RU"/>
        </a:p>
      </dgm:t>
    </dgm:pt>
    <dgm:pt modelId="{C5DD2498-E040-455A-97AF-DDB9EA62FF3D}" type="pres">
      <dgm:prSet presAssocID="{6FFEFBAD-E460-46A5-ADAA-95E8DB38E3FE}" presName="vert1" presStyleCnt="0"/>
      <dgm:spPr/>
    </dgm:pt>
    <dgm:pt modelId="{F7265425-1BCE-4285-92EE-4BB687249687}" type="pres">
      <dgm:prSet presAssocID="{D8898CFE-6EF5-4BAA-9DCD-AF8C7617E064}" presName="thickLine" presStyleLbl="alignNode1" presStyleIdx="2" presStyleCnt="6"/>
      <dgm:spPr/>
    </dgm:pt>
    <dgm:pt modelId="{1EA3D758-5A8F-476E-9ACA-A291F1C112B4}" type="pres">
      <dgm:prSet presAssocID="{D8898CFE-6EF5-4BAA-9DCD-AF8C7617E064}" presName="horz1" presStyleCnt="0"/>
      <dgm:spPr/>
    </dgm:pt>
    <dgm:pt modelId="{25660865-8714-41CE-902D-C6CBEEACAAF2}" type="pres">
      <dgm:prSet presAssocID="{D8898CFE-6EF5-4BAA-9DCD-AF8C7617E064}" presName="tx1" presStyleLbl="revTx" presStyleIdx="2" presStyleCnt="6"/>
      <dgm:spPr/>
      <dgm:t>
        <a:bodyPr/>
        <a:lstStyle/>
        <a:p>
          <a:endParaRPr lang="ru-RU"/>
        </a:p>
      </dgm:t>
    </dgm:pt>
    <dgm:pt modelId="{39D0B9EE-6A9E-4ED2-BFC0-7E3AABB03C68}" type="pres">
      <dgm:prSet presAssocID="{D8898CFE-6EF5-4BAA-9DCD-AF8C7617E064}" presName="vert1" presStyleCnt="0"/>
      <dgm:spPr/>
    </dgm:pt>
    <dgm:pt modelId="{541C9847-03D5-43C8-97E5-08927C045D0D}" type="pres">
      <dgm:prSet presAssocID="{9D3249A6-6446-4123-A806-313898B785C8}" presName="thickLine" presStyleLbl="alignNode1" presStyleIdx="3" presStyleCnt="6"/>
      <dgm:spPr/>
    </dgm:pt>
    <dgm:pt modelId="{2DEF5650-B24C-43F7-AF33-5563A181A82A}" type="pres">
      <dgm:prSet presAssocID="{9D3249A6-6446-4123-A806-313898B785C8}" presName="horz1" presStyleCnt="0"/>
      <dgm:spPr/>
    </dgm:pt>
    <dgm:pt modelId="{7766510E-42F8-4F26-839A-36704ADB53BA}" type="pres">
      <dgm:prSet presAssocID="{9D3249A6-6446-4123-A806-313898B785C8}" presName="tx1" presStyleLbl="revTx" presStyleIdx="3" presStyleCnt="6"/>
      <dgm:spPr/>
      <dgm:t>
        <a:bodyPr/>
        <a:lstStyle/>
        <a:p>
          <a:endParaRPr lang="ru-RU"/>
        </a:p>
      </dgm:t>
    </dgm:pt>
    <dgm:pt modelId="{F50632B5-16CF-4BED-A3FB-807D601219FC}" type="pres">
      <dgm:prSet presAssocID="{9D3249A6-6446-4123-A806-313898B785C8}" presName="vert1" presStyleCnt="0"/>
      <dgm:spPr/>
    </dgm:pt>
    <dgm:pt modelId="{075E878B-9AA3-4B55-B5EC-2E0E3269EAF8}" type="pres">
      <dgm:prSet presAssocID="{750EC3CD-0AE2-4A57-8D4A-C0B9BF32B17C}" presName="thickLine" presStyleLbl="alignNode1" presStyleIdx="4" presStyleCnt="6"/>
      <dgm:spPr/>
    </dgm:pt>
    <dgm:pt modelId="{5A1E36D3-8290-4A3D-9ABD-1C89287E61CA}" type="pres">
      <dgm:prSet presAssocID="{750EC3CD-0AE2-4A57-8D4A-C0B9BF32B17C}" presName="horz1" presStyleCnt="0"/>
      <dgm:spPr/>
    </dgm:pt>
    <dgm:pt modelId="{5A409855-4196-43D6-B405-E105E09CCD13}" type="pres">
      <dgm:prSet presAssocID="{750EC3CD-0AE2-4A57-8D4A-C0B9BF32B17C}" presName="tx1" presStyleLbl="revTx" presStyleIdx="4" presStyleCnt="6"/>
      <dgm:spPr/>
      <dgm:t>
        <a:bodyPr/>
        <a:lstStyle/>
        <a:p>
          <a:endParaRPr lang="ru-RU"/>
        </a:p>
      </dgm:t>
    </dgm:pt>
    <dgm:pt modelId="{1A55AD94-0705-4A55-906E-0BC167C8DEA5}" type="pres">
      <dgm:prSet presAssocID="{750EC3CD-0AE2-4A57-8D4A-C0B9BF32B17C}" presName="vert1" presStyleCnt="0"/>
      <dgm:spPr/>
    </dgm:pt>
    <dgm:pt modelId="{89C248A7-F019-4160-8016-46CC443C38E3}" type="pres">
      <dgm:prSet presAssocID="{CD7A35BB-E38E-4017-BB05-CF3A618C06F1}" presName="thickLine" presStyleLbl="alignNode1" presStyleIdx="5" presStyleCnt="6"/>
      <dgm:spPr/>
    </dgm:pt>
    <dgm:pt modelId="{FDCEE57E-6AB2-4EEE-A3B5-C1377065CC80}" type="pres">
      <dgm:prSet presAssocID="{CD7A35BB-E38E-4017-BB05-CF3A618C06F1}" presName="horz1" presStyleCnt="0"/>
      <dgm:spPr/>
    </dgm:pt>
    <dgm:pt modelId="{5CDEDFD0-7CCC-4749-A7B2-CCEDD17008F9}" type="pres">
      <dgm:prSet presAssocID="{CD7A35BB-E38E-4017-BB05-CF3A618C06F1}" presName="tx1" presStyleLbl="revTx" presStyleIdx="5" presStyleCnt="6"/>
      <dgm:spPr/>
      <dgm:t>
        <a:bodyPr/>
        <a:lstStyle/>
        <a:p>
          <a:endParaRPr lang="ru-RU"/>
        </a:p>
      </dgm:t>
    </dgm:pt>
    <dgm:pt modelId="{3534CC81-06DC-4EBA-A3F4-7C6FC8DCDAC1}" type="pres">
      <dgm:prSet presAssocID="{CD7A35BB-E38E-4017-BB05-CF3A618C06F1}" presName="vert1" presStyleCnt="0"/>
      <dgm:spPr/>
    </dgm:pt>
  </dgm:ptLst>
  <dgm:cxnLst>
    <dgm:cxn modelId="{B8704B8E-A931-4D24-A9C8-6F814A4DBCB3}" srcId="{E28AD1BD-77AE-4D38-BFE8-C8FD058D9AA3}" destId="{750EC3CD-0AE2-4A57-8D4A-C0B9BF32B17C}" srcOrd="4" destOrd="0" parTransId="{0117DF6B-68DD-4F16-80B8-2C539DD3CDE1}" sibTransId="{EE032CDF-89A3-49F2-B39F-C68340D94F77}"/>
    <dgm:cxn modelId="{F6A69768-7692-47BD-8924-7F8E32CA1BB3}" type="presOf" srcId="{9D3249A6-6446-4123-A806-313898B785C8}" destId="{7766510E-42F8-4F26-839A-36704ADB53BA}" srcOrd="0" destOrd="0" presId="urn:microsoft.com/office/officeart/2008/layout/LinedList"/>
    <dgm:cxn modelId="{8CD8107A-15AC-49F8-90DC-418554F43B0F}" srcId="{E28AD1BD-77AE-4D38-BFE8-C8FD058D9AA3}" destId="{CD7A35BB-E38E-4017-BB05-CF3A618C06F1}" srcOrd="5" destOrd="0" parTransId="{6E4DAEEB-3E1D-4832-86CA-1BAA4EE5BD3D}" sibTransId="{78429E52-0BC3-4E36-8B45-D4DA3542B5BB}"/>
    <dgm:cxn modelId="{9734E6DD-E775-4077-9524-ADA1D20D6244}" srcId="{E28AD1BD-77AE-4D38-BFE8-C8FD058D9AA3}" destId="{43482457-1AAF-4FF6-9450-F29B2F5FDAC9}" srcOrd="0" destOrd="0" parTransId="{74BD4C3B-4114-452E-B424-EFDC5F00D0BF}" sibTransId="{F1A1389E-1AC6-491F-8A10-FE1291A17273}"/>
    <dgm:cxn modelId="{0116706E-0330-45D4-8D25-E8EB00AFC595}" type="presOf" srcId="{CD7A35BB-E38E-4017-BB05-CF3A618C06F1}" destId="{5CDEDFD0-7CCC-4749-A7B2-CCEDD17008F9}" srcOrd="0" destOrd="0" presId="urn:microsoft.com/office/officeart/2008/layout/LinedList"/>
    <dgm:cxn modelId="{CCC80273-59C1-4499-A092-0E97A496B091}" type="presOf" srcId="{43482457-1AAF-4FF6-9450-F29B2F5FDAC9}" destId="{399A54DE-00B1-416C-8AD3-8617BAB6FC78}" srcOrd="0" destOrd="0" presId="urn:microsoft.com/office/officeart/2008/layout/LinedList"/>
    <dgm:cxn modelId="{1B08FBBD-DD2F-48BB-AC8E-ACEBC31DC0B0}" type="presOf" srcId="{6FFEFBAD-E460-46A5-ADAA-95E8DB38E3FE}" destId="{3C29B956-F083-415B-A614-E6E4C91CF1F4}" srcOrd="0" destOrd="0" presId="urn:microsoft.com/office/officeart/2008/layout/LinedList"/>
    <dgm:cxn modelId="{C0795C09-8CC1-476A-A823-BBF715E22C5A}" type="presOf" srcId="{E28AD1BD-77AE-4D38-BFE8-C8FD058D9AA3}" destId="{31A0FF9B-AE49-455F-9DEE-021F24B2FAE8}" srcOrd="0" destOrd="0" presId="urn:microsoft.com/office/officeart/2008/layout/LinedList"/>
    <dgm:cxn modelId="{64742CBC-C7A2-4A8E-B684-CB1A7E4BBA20}" srcId="{E28AD1BD-77AE-4D38-BFE8-C8FD058D9AA3}" destId="{9D3249A6-6446-4123-A806-313898B785C8}" srcOrd="3" destOrd="0" parTransId="{4F6E3B68-570C-4276-BE3E-CE56C71F86D9}" sibTransId="{1B0CB70D-692D-4B74-9783-CC0C9A58EFE5}"/>
    <dgm:cxn modelId="{BEA812DE-D89D-4D34-A713-AFDAD53291CE}" type="presOf" srcId="{750EC3CD-0AE2-4A57-8D4A-C0B9BF32B17C}" destId="{5A409855-4196-43D6-B405-E105E09CCD13}" srcOrd="0" destOrd="0" presId="urn:microsoft.com/office/officeart/2008/layout/LinedList"/>
    <dgm:cxn modelId="{61E4A4B2-23DA-4E19-9398-BCD45B5F4FCC}" srcId="{E28AD1BD-77AE-4D38-BFE8-C8FD058D9AA3}" destId="{D8898CFE-6EF5-4BAA-9DCD-AF8C7617E064}" srcOrd="2" destOrd="0" parTransId="{BA9DDD9F-851C-4A90-99AE-41A969EFAE18}" sibTransId="{19A2D589-0698-4028-A11C-09F7CB5384DB}"/>
    <dgm:cxn modelId="{C2CAEFE1-8513-4E79-90FA-8B9B4C7F5C2C}" type="presOf" srcId="{D8898CFE-6EF5-4BAA-9DCD-AF8C7617E064}" destId="{25660865-8714-41CE-902D-C6CBEEACAAF2}" srcOrd="0" destOrd="0" presId="urn:microsoft.com/office/officeart/2008/layout/LinedList"/>
    <dgm:cxn modelId="{8099C7CB-DD64-44E4-AF58-71DA4EC013B3}" srcId="{E28AD1BD-77AE-4D38-BFE8-C8FD058D9AA3}" destId="{6FFEFBAD-E460-46A5-ADAA-95E8DB38E3FE}" srcOrd="1" destOrd="0" parTransId="{1121912F-CC95-4F8B-B528-E08B49A7BD97}" sibTransId="{6AC3C6E3-5844-4DF8-BE5A-040C50190D39}"/>
    <dgm:cxn modelId="{AF541C61-F18B-4CB1-B642-5542C9370F4C}" type="presParOf" srcId="{31A0FF9B-AE49-455F-9DEE-021F24B2FAE8}" destId="{6D9D4E33-96D0-46EC-BA23-627ACC6B38A8}" srcOrd="0" destOrd="0" presId="urn:microsoft.com/office/officeart/2008/layout/LinedList"/>
    <dgm:cxn modelId="{8B120795-B790-41A5-9BF9-8D00D7DBEC82}" type="presParOf" srcId="{31A0FF9B-AE49-455F-9DEE-021F24B2FAE8}" destId="{841C4D8E-20AF-4C16-95C0-D477519B54D6}" srcOrd="1" destOrd="0" presId="urn:microsoft.com/office/officeart/2008/layout/LinedList"/>
    <dgm:cxn modelId="{9F3BC5DC-35B5-4BFF-B0EA-E8319903A8F8}" type="presParOf" srcId="{841C4D8E-20AF-4C16-95C0-D477519B54D6}" destId="{399A54DE-00B1-416C-8AD3-8617BAB6FC78}" srcOrd="0" destOrd="0" presId="urn:microsoft.com/office/officeart/2008/layout/LinedList"/>
    <dgm:cxn modelId="{EED58C65-8AFC-4B5F-B596-E02FDD2DD3CB}" type="presParOf" srcId="{841C4D8E-20AF-4C16-95C0-D477519B54D6}" destId="{79068870-D921-44A9-801B-4F9C2AF06679}" srcOrd="1" destOrd="0" presId="urn:microsoft.com/office/officeart/2008/layout/LinedList"/>
    <dgm:cxn modelId="{4840A8CF-FB2C-4847-8330-DF967C6699A5}" type="presParOf" srcId="{31A0FF9B-AE49-455F-9DEE-021F24B2FAE8}" destId="{9DE5CAEF-3D56-49EF-B66F-1B17A5F4C969}" srcOrd="2" destOrd="0" presId="urn:microsoft.com/office/officeart/2008/layout/LinedList"/>
    <dgm:cxn modelId="{FC2B3730-196E-4EC2-9A61-174E07585381}" type="presParOf" srcId="{31A0FF9B-AE49-455F-9DEE-021F24B2FAE8}" destId="{3D2EBF72-3FB9-4A75-98C4-55FF15CC7729}" srcOrd="3" destOrd="0" presId="urn:microsoft.com/office/officeart/2008/layout/LinedList"/>
    <dgm:cxn modelId="{420F729D-9B16-400C-BF09-96FF85B97E57}" type="presParOf" srcId="{3D2EBF72-3FB9-4A75-98C4-55FF15CC7729}" destId="{3C29B956-F083-415B-A614-E6E4C91CF1F4}" srcOrd="0" destOrd="0" presId="urn:microsoft.com/office/officeart/2008/layout/LinedList"/>
    <dgm:cxn modelId="{1120E7B5-D2A2-4844-939D-4ADD08AD1B14}" type="presParOf" srcId="{3D2EBF72-3FB9-4A75-98C4-55FF15CC7729}" destId="{C5DD2498-E040-455A-97AF-DDB9EA62FF3D}" srcOrd="1" destOrd="0" presId="urn:microsoft.com/office/officeart/2008/layout/LinedList"/>
    <dgm:cxn modelId="{8608A43F-138E-453B-B764-EDBCD5C2DAA2}" type="presParOf" srcId="{31A0FF9B-AE49-455F-9DEE-021F24B2FAE8}" destId="{F7265425-1BCE-4285-92EE-4BB687249687}" srcOrd="4" destOrd="0" presId="urn:microsoft.com/office/officeart/2008/layout/LinedList"/>
    <dgm:cxn modelId="{BBD03104-DFC6-4DDC-9ECF-57A4BF6CA98F}" type="presParOf" srcId="{31A0FF9B-AE49-455F-9DEE-021F24B2FAE8}" destId="{1EA3D758-5A8F-476E-9ACA-A291F1C112B4}" srcOrd="5" destOrd="0" presId="urn:microsoft.com/office/officeart/2008/layout/LinedList"/>
    <dgm:cxn modelId="{CCFE8629-6AEB-44E6-94AD-451672DCC337}" type="presParOf" srcId="{1EA3D758-5A8F-476E-9ACA-A291F1C112B4}" destId="{25660865-8714-41CE-902D-C6CBEEACAAF2}" srcOrd="0" destOrd="0" presId="urn:microsoft.com/office/officeart/2008/layout/LinedList"/>
    <dgm:cxn modelId="{103E755E-4A9C-4F57-BA54-3BB62C350B06}" type="presParOf" srcId="{1EA3D758-5A8F-476E-9ACA-A291F1C112B4}" destId="{39D0B9EE-6A9E-4ED2-BFC0-7E3AABB03C68}" srcOrd="1" destOrd="0" presId="urn:microsoft.com/office/officeart/2008/layout/LinedList"/>
    <dgm:cxn modelId="{4A11527A-1831-4DE3-AC60-DBF1AF48033B}" type="presParOf" srcId="{31A0FF9B-AE49-455F-9DEE-021F24B2FAE8}" destId="{541C9847-03D5-43C8-97E5-08927C045D0D}" srcOrd="6" destOrd="0" presId="urn:microsoft.com/office/officeart/2008/layout/LinedList"/>
    <dgm:cxn modelId="{79061331-75BD-4FB9-9E00-E3753D2D5AB6}" type="presParOf" srcId="{31A0FF9B-AE49-455F-9DEE-021F24B2FAE8}" destId="{2DEF5650-B24C-43F7-AF33-5563A181A82A}" srcOrd="7" destOrd="0" presId="urn:microsoft.com/office/officeart/2008/layout/LinedList"/>
    <dgm:cxn modelId="{05F810C3-5555-48D9-AC19-29CAD6273020}" type="presParOf" srcId="{2DEF5650-B24C-43F7-AF33-5563A181A82A}" destId="{7766510E-42F8-4F26-839A-36704ADB53BA}" srcOrd="0" destOrd="0" presId="urn:microsoft.com/office/officeart/2008/layout/LinedList"/>
    <dgm:cxn modelId="{5DBB180B-9BD3-4C05-8AB0-7C18610609F7}" type="presParOf" srcId="{2DEF5650-B24C-43F7-AF33-5563A181A82A}" destId="{F50632B5-16CF-4BED-A3FB-807D601219FC}" srcOrd="1" destOrd="0" presId="urn:microsoft.com/office/officeart/2008/layout/LinedList"/>
    <dgm:cxn modelId="{6C2F666E-BB0B-4C46-BF9F-444D8252A78A}" type="presParOf" srcId="{31A0FF9B-AE49-455F-9DEE-021F24B2FAE8}" destId="{075E878B-9AA3-4B55-B5EC-2E0E3269EAF8}" srcOrd="8" destOrd="0" presId="urn:microsoft.com/office/officeart/2008/layout/LinedList"/>
    <dgm:cxn modelId="{AA50DF7E-A42C-43ED-837C-5DC262B6CA28}" type="presParOf" srcId="{31A0FF9B-AE49-455F-9DEE-021F24B2FAE8}" destId="{5A1E36D3-8290-4A3D-9ABD-1C89287E61CA}" srcOrd="9" destOrd="0" presId="urn:microsoft.com/office/officeart/2008/layout/LinedList"/>
    <dgm:cxn modelId="{373D66E9-2867-4066-B29F-9CDC01DE1AB7}" type="presParOf" srcId="{5A1E36D3-8290-4A3D-9ABD-1C89287E61CA}" destId="{5A409855-4196-43D6-B405-E105E09CCD13}" srcOrd="0" destOrd="0" presId="urn:microsoft.com/office/officeart/2008/layout/LinedList"/>
    <dgm:cxn modelId="{98ADAFFE-AE2C-460C-947C-85EBD062B32C}" type="presParOf" srcId="{5A1E36D3-8290-4A3D-9ABD-1C89287E61CA}" destId="{1A55AD94-0705-4A55-906E-0BC167C8DEA5}" srcOrd="1" destOrd="0" presId="urn:microsoft.com/office/officeart/2008/layout/LinedList"/>
    <dgm:cxn modelId="{064AD286-2064-4372-829E-984D0895D799}" type="presParOf" srcId="{31A0FF9B-AE49-455F-9DEE-021F24B2FAE8}" destId="{89C248A7-F019-4160-8016-46CC443C38E3}" srcOrd="10" destOrd="0" presId="urn:microsoft.com/office/officeart/2008/layout/LinedList"/>
    <dgm:cxn modelId="{E0A37520-AFCA-4539-BE59-60E5A04D1258}" type="presParOf" srcId="{31A0FF9B-AE49-455F-9DEE-021F24B2FAE8}" destId="{FDCEE57E-6AB2-4EEE-A3B5-C1377065CC80}" srcOrd="11" destOrd="0" presId="urn:microsoft.com/office/officeart/2008/layout/LinedList"/>
    <dgm:cxn modelId="{A5D51DCB-055B-46DA-9ACE-58FCB4FCFE1B}" type="presParOf" srcId="{FDCEE57E-6AB2-4EEE-A3B5-C1377065CC80}" destId="{5CDEDFD0-7CCC-4749-A7B2-CCEDD17008F9}" srcOrd="0" destOrd="0" presId="urn:microsoft.com/office/officeart/2008/layout/LinedList"/>
    <dgm:cxn modelId="{B270D4AE-BEDF-4152-89C9-351EFCD58853}" type="presParOf" srcId="{FDCEE57E-6AB2-4EEE-A3B5-C1377065CC80}" destId="{3534CC81-06DC-4EBA-A3F4-7C6FC8DCDA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85568-8449-4694-BD69-D3A88FEFD437}">
      <dsp:nvSpPr>
        <dsp:cNvPr id="0" name=""/>
        <dsp:cNvSpPr/>
      </dsp:nvSpPr>
      <dsp:spPr>
        <a:xfrm>
          <a:off x="0" y="142444"/>
          <a:ext cx="7344816" cy="2091375"/>
        </a:xfrm>
        <a:prstGeom prst="round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rPr>
            <a:t>Учебно-методическое объединение образовательных организаций (УМО)</a:t>
          </a:r>
          <a:r>
            <a:rPr lang="ru-RU" sz="16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rPr>
            <a:t> — государственно-общественная организация, созданная в системе образования в целях участия педагогических, научных работников, представителей работодателей в разработке федеральных государственных образовательных стандартов, примерных основных образовательных программ, координации действий организаций, осуществляющих образовательную деятельность, в обеспечении качества и развития содержания образования.</a:t>
          </a:r>
          <a:endParaRPr lang="ru-RU" sz="1800" kern="1200" dirty="0"/>
        </a:p>
      </dsp:txBody>
      <dsp:txXfrm>
        <a:off x="102093" y="244537"/>
        <a:ext cx="7140630" cy="1887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D4E33-96D0-46EC-BA23-627ACC6B38A8}">
      <dsp:nvSpPr>
        <dsp:cNvPr id="0" name=""/>
        <dsp:cNvSpPr/>
      </dsp:nvSpPr>
      <dsp:spPr>
        <a:xfrm>
          <a:off x="0" y="0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A54DE-00B1-416C-8AD3-8617BAB6FC78}">
      <dsp:nvSpPr>
        <dsp:cNvPr id="0" name=""/>
        <dsp:cNvSpPr/>
      </dsp:nvSpPr>
      <dsp:spPr>
        <a:xfrm>
          <a:off x="0" y="0"/>
          <a:ext cx="6552728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Экспертиза</a:t>
          </a:r>
          <a:r>
            <a:rPr lang="ru-RU" sz="2400" kern="1200" dirty="0"/>
            <a:t> (программ, модулей, нормативных документов)</a:t>
          </a:r>
        </a:p>
      </dsp:txBody>
      <dsp:txXfrm>
        <a:off x="0" y="0"/>
        <a:ext cx="6552728" cy="972108"/>
      </dsp:txXfrm>
    </dsp:sp>
    <dsp:sp modelId="{4604ACAD-67F3-458D-9D8A-A37B60CAE56B}">
      <dsp:nvSpPr>
        <dsp:cNvPr id="0" name=""/>
        <dsp:cNvSpPr/>
      </dsp:nvSpPr>
      <dsp:spPr>
        <a:xfrm>
          <a:off x="0" y="972108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E56A4-7A19-4458-B47B-D0054039ED77}">
      <dsp:nvSpPr>
        <dsp:cNvPr id="0" name=""/>
        <dsp:cNvSpPr/>
      </dsp:nvSpPr>
      <dsp:spPr>
        <a:xfrm>
          <a:off x="0" y="972108"/>
          <a:ext cx="6552728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</a:t>
          </a:r>
          <a:r>
            <a:rPr lang="ru-RU" sz="2400" kern="1200" dirty="0"/>
            <a:t> (ФГОС, концепций, методических рекомендаций)</a:t>
          </a:r>
        </a:p>
      </dsp:txBody>
      <dsp:txXfrm>
        <a:off x="0" y="972108"/>
        <a:ext cx="6552728" cy="972108"/>
      </dsp:txXfrm>
    </dsp:sp>
    <dsp:sp modelId="{E100E41D-54C6-4998-BBE5-89C97EA06B57}">
      <dsp:nvSpPr>
        <dsp:cNvPr id="0" name=""/>
        <dsp:cNvSpPr/>
      </dsp:nvSpPr>
      <dsp:spPr>
        <a:xfrm>
          <a:off x="0" y="1944216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F212F-AC9F-412F-8D5C-075F275A05DD}">
      <dsp:nvSpPr>
        <dsp:cNvPr id="0" name=""/>
        <dsp:cNvSpPr/>
      </dsp:nvSpPr>
      <dsp:spPr>
        <a:xfrm>
          <a:off x="0" y="1944216"/>
          <a:ext cx="6552728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</a:t>
          </a:r>
          <a:r>
            <a:rPr lang="ru-RU" sz="2400" kern="1200" dirty="0"/>
            <a:t> общественно-профессионального дискуссионного поля (площадки)</a:t>
          </a:r>
        </a:p>
      </dsp:txBody>
      <dsp:txXfrm>
        <a:off x="0" y="1944216"/>
        <a:ext cx="6552728" cy="972108"/>
      </dsp:txXfrm>
    </dsp:sp>
    <dsp:sp modelId="{DA87ED18-DBFD-44B8-95F9-9C0E5CDDA61F}">
      <dsp:nvSpPr>
        <dsp:cNvPr id="0" name=""/>
        <dsp:cNvSpPr/>
      </dsp:nvSpPr>
      <dsp:spPr>
        <a:xfrm>
          <a:off x="0" y="2916324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0B981-D1F7-4C2E-982B-41F3D56CCA24}">
      <dsp:nvSpPr>
        <dsp:cNvPr id="0" name=""/>
        <dsp:cNvSpPr/>
      </dsp:nvSpPr>
      <dsp:spPr>
        <a:xfrm>
          <a:off x="0" y="2916324"/>
          <a:ext cx="6552728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Диссеминация</a:t>
          </a:r>
          <a:r>
            <a:rPr lang="ru-RU" sz="2400" kern="1200" dirty="0"/>
            <a:t> лучших образовательных практик.</a:t>
          </a:r>
        </a:p>
      </dsp:txBody>
      <dsp:txXfrm>
        <a:off x="0" y="2916324"/>
        <a:ext cx="6552728" cy="97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583C8-05A6-45D7-9C17-8BFAE9B6A0A5}">
      <dsp:nvSpPr>
        <dsp:cNvPr id="0" name=""/>
        <dsp:cNvSpPr/>
      </dsp:nvSpPr>
      <dsp:spPr>
        <a:xfrm>
          <a:off x="2456712" y="880916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9293" y="923816"/>
        <a:ext cx="28197" cy="5639"/>
      </dsp:txXfrm>
    </dsp:sp>
    <dsp:sp modelId="{0CD26387-8596-4290-A24D-93E490ED287F}">
      <dsp:nvSpPr>
        <dsp:cNvPr id="0" name=""/>
        <dsp:cNvSpPr/>
      </dsp:nvSpPr>
      <dsp:spPr>
        <a:xfrm>
          <a:off x="6513" y="191036"/>
          <a:ext cx="2451998" cy="1471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Итоги проекта «Модернизация высшего педагогического образования»</a:t>
          </a:r>
        </a:p>
      </dsp:txBody>
      <dsp:txXfrm>
        <a:off x="6513" y="191036"/>
        <a:ext cx="2451998" cy="1471199"/>
      </dsp:txXfrm>
    </dsp:sp>
    <dsp:sp modelId="{264414C2-C96B-45D5-BEBD-C2E0D7C45463}">
      <dsp:nvSpPr>
        <dsp:cNvPr id="0" name=""/>
        <dsp:cNvSpPr/>
      </dsp:nvSpPr>
      <dsp:spPr>
        <a:xfrm>
          <a:off x="5472671" y="880916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25252" y="923816"/>
        <a:ext cx="28197" cy="5639"/>
      </dsp:txXfrm>
    </dsp:sp>
    <dsp:sp modelId="{B7E1CC86-B790-4283-9621-A8BDCBE88015}">
      <dsp:nvSpPr>
        <dsp:cNvPr id="0" name=""/>
        <dsp:cNvSpPr/>
      </dsp:nvSpPr>
      <dsp:spPr>
        <a:xfrm>
          <a:off x="3022472" y="191036"/>
          <a:ext cx="2451998" cy="1471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 ФГОС ВО по УГСН 44.00.44 (3++)</a:t>
          </a:r>
        </a:p>
      </dsp:txBody>
      <dsp:txXfrm>
        <a:off x="3022472" y="191036"/>
        <a:ext cx="2451998" cy="1471199"/>
      </dsp:txXfrm>
    </dsp:sp>
    <dsp:sp modelId="{6BCA973B-BFA7-4B8B-BF1B-3E95C9A6E627}">
      <dsp:nvSpPr>
        <dsp:cNvPr id="0" name=""/>
        <dsp:cNvSpPr/>
      </dsp:nvSpPr>
      <dsp:spPr>
        <a:xfrm>
          <a:off x="1232513" y="1660436"/>
          <a:ext cx="6031917" cy="533359"/>
        </a:xfrm>
        <a:custGeom>
          <a:avLst/>
          <a:gdLst/>
          <a:ahLst/>
          <a:cxnLst/>
          <a:rect l="0" t="0" r="0" b="0"/>
          <a:pathLst>
            <a:path>
              <a:moveTo>
                <a:pt x="6031917" y="0"/>
              </a:moveTo>
              <a:lnTo>
                <a:pt x="6031917" y="283779"/>
              </a:lnTo>
              <a:lnTo>
                <a:pt x="0" y="283779"/>
              </a:lnTo>
              <a:lnTo>
                <a:pt x="0" y="53335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7016" y="1924296"/>
        <a:ext cx="302911" cy="5639"/>
      </dsp:txXfrm>
    </dsp:sp>
    <dsp:sp modelId="{D3F78BD3-1162-4DD7-A10A-CE503E3A1082}">
      <dsp:nvSpPr>
        <dsp:cNvPr id="0" name=""/>
        <dsp:cNvSpPr/>
      </dsp:nvSpPr>
      <dsp:spPr>
        <a:xfrm>
          <a:off x="6038431" y="191036"/>
          <a:ext cx="2451998" cy="1471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Разработка, экспертиза, утверждение ПООП</a:t>
          </a:r>
        </a:p>
      </dsp:txBody>
      <dsp:txXfrm>
        <a:off x="6038431" y="191036"/>
        <a:ext cx="2451998" cy="1471199"/>
      </dsp:txXfrm>
    </dsp:sp>
    <dsp:sp modelId="{CCC5D2B1-3CE6-45E4-8564-EC9487AB17D9}">
      <dsp:nvSpPr>
        <dsp:cNvPr id="0" name=""/>
        <dsp:cNvSpPr/>
      </dsp:nvSpPr>
      <dsp:spPr>
        <a:xfrm>
          <a:off x="2456712" y="2916075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9293" y="2958975"/>
        <a:ext cx="28197" cy="5639"/>
      </dsp:txXfrm>
    </dsp:sp>
    <dsp:sp modelId="{44DEF469-8AD7-4EAF-BF96-A5B239C2A2C3}">
      <dsp:nvSpPr>
        <dsp:cNvPr id="0" name=""/>
        <dsp:cNvSpPr/>
      </dsp:nvSpPr>
      <dsp:spPr>
        <a:xfrm>
          <a:off x="6513" y="2226195"/>
          <a:ext cx="2451998" cy="1471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Педагогика в непедагогических вузах</a:t>
          </a:r>
        </a:p>
      </dsp:txBody>
      <dsp:txXfrm>
        <a:off x="6513" y="2226195"/>
        <a:ext cx="2451998" cy="1471199"/>
      </dsp:txXfrm>
    </dsp:sp>
    <dsp:sp modelId="{967DBEAC-FB32-4291-BD26-2312F3835E18}">
      <dsp:nvSpPr>
        <dsp:cNvPr id="0" name=""/>
        <dsp:cNvSpPr/>
      </dsp:nvSpPr>
      <dsp:spPr>
        <a:xfrm>
          <a:off x="5472671" y="2916075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25252" y="2958975"/>
        <a:ext cx="28197" cy="5639"/>
      </dsp:txXfrm>
    </dsp:sp>
    <dsp:sp modelId="{16C47727-2BE6-4D8A-84BD-5B4335D0E808}">
      <dsp:nvSpPr>
        <dsp:cNvPr id="0" name=""/>
        <dsp:cNvSpPr/>
      </dsp:nvSpPr>
      <dsp:spPr>
        <a:xfrm>
          <a:off x="3022472" y="2226195"/>
          <a:ext cx="2451998" cy="1471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Междисциплинарные исследования</a:t>
          </a:r>
        </a:p>
      </dsp:txBody>
      <dsp:txXfrm>
        <a:off x="3022472" y="2226195"/>
        <a:ext cx="2451998" cy="1471199"/>
      </dsp:txXfrm>
    </dsp:sp>
    <dsp:sp modelId="{592C6797-9CD9-4D8C-9877-AB0903A446E3}">
      <dsp:nvSpPr>
        <dsp:cNvPr id="0" name=""/>
        <dsp:cNvSpPr/>
      </dsp:nvSpPr>
      <dsp:spPr>
        <a:xfrm>
          <a:off x="6038431" y="2226195"/>
          <a:ext cx="2451998" cy="1471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Актуализация профессиональных стандартов</a:t>
          </a:r>
        </a:p>
      </dsp:txBody>
      <dsp:txXfrm>
        <a:off x="6038431" y="2226195"/>
        <a:ext cx="2451998" cy="1471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9848-E91E-41AD-B25D-7042E0B95AA0}">
      <dsp:nvSpPr>
        <dsp:cNvPr id="0" name=""/>
        <dsp:cNvSpPr/>
      </dsp:nvSpPr>
      <dsp:spPr>
        <a:xfrm>
          <a:off x="2435877" y="889539"/>
          <a:ext cx="528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5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6188" y="932464"/>
        <a:ext cx="27959" cy="5591"/>
      </dsp:txXfrm>
    </dsp:sp>
    <dsp:sp modelId="{823221A1-4E97-40FB-B678-9C3E773D03EF}">
      <dsp:nvSpPr>
        <dsp:cNvPr id="0" name=""/>
        <dsp:cNvSpPr/>
      </dsp:nvSpPr>
      <dsp:spPr>
        <a:xfrm>
          <a:off x="6458" y="205894"/>
          <a:ext cx="2431219" cy="1458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Цифровизация образования: задачи, механизмы реализации</a:t>
          </a:r>
        </a:p>
      </dsp:txBody>
      <dsp:txXfrm>
        <a:off x="6458" y="205894"/>
        <a:ext cx="2431219" cy="1458731"/>
      </dsp:txXfrm>
    </dsp:sp>
    <dsp:sp modelId="{7F0D9BB6-1C6D-4D00-BB7C-B8E010BADD40}">
      <dsp:nvSpPr>
        <dsp:cNvPr id="0" name=""/>
        <dsp:cNvSpPr/>
      </dsp:nvSpPr>
      <dsp:spPr>
        <a:xfrm>
          <a:off x="5426277" y="889539"/>
          <a:ext cx="528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5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6588" y="932464"/>
        <a:ext cx="27959" cy="5591"/>
      </dsp:txXfrm>
    </dsp:sp>
    <dsp:sp modelId="{9551FF34-8538-43B5-AE83-E4799B117DCC}">
      <dsp:nvSpPr>
        <dsp:cNvPr id="0" name=""/>
        <dsp:cNvSpPr/>
      </dsp:nvSpPr>
      <dsp:spPr>
        <a:xfrm>
          <a:off x="2996858" y="205894"/>
          <a:ext cx="2431219" cy="1458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Реализация ОП в сетевой форме</a:t>
          </a:r>
        </a:p>
      </dsp:txBody>
      <dsp:txXfrm>
        <a:off x="2996858" y="205894"/>
        <a:ext cx="2431219" cy="1458731"/>
      </dsp:txXfrm>
    </dsp:sp>
    <dsp:sp modelId="{F3C1EDBB-AB1E-4B26-A3EC-AE05723BAAC2}">
      <dsp:nvSpPr>
        <dsp:cNvPr id="0" name=""/>
        <dsp:cNvSpPr/>
      </dsp:nvSpPr>
      <dsp:spPr>
        <a:xfrm>
          <a:off x="1222068" y="1662825"/>
          <a:ext cx="5980799" cy="528580"/>
        </a:xfrm>
        <a:custGeom>
          <a:avLst/>
          <a:gdLst/>
          <a:ahLst/>
          <a:cxnLst/>
          <a:rect l="0" t="0" r="0" b="0"/>
          <a:pathLst>
            <a:path>
              <a:moveTo>
                <a:pt x="5980799" y="0"/>
              </a:moveTo>
              <a:lnTo>
                <a:pt x="5980799" y="281390"/>
              </a:lnTo>
              <a:lnTo>
                <a:pt x="0" y="281390"/>
              </a:lnTo>
              <a:lnTo>
                <a:pt x="0" y="5285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2295" y="1924320"/>
        <a:ext cx="300344" cy="5591"/>
      </dsp:txXfrm>
    </dsp:sp>
    <dsp:sp modelId="{AC55139C-4B5E-4905-BA27-575AF29BD5FE}">
      <dsp:nvSpPr>
        <dsp:cNvPr id="0" name=""/>
        <dsp:cNvSpPr/>
      </dsp:nvSpPr>
      <dsp:spPr>
        <a:xfrm>
          <a:off x="5987258" y="205894"/>
          <a:ext cx="2431219" cy="1458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 Концепции подготовки педагогических кадров</a:t>
          </a:r>
        </a:p>
      </dsp:txBody>
      <dsp:txXfrm>
        <a:off x="5987258" y="205894"/>
        <a:ext cx="2431219" cy="1458731"/>
      </dsp:txXfrm>
    </dsp:sp>
    <dsp:sp modelId="{A024A5E2-B7C9-468E-BC83-D01D2856BA02}">
      <dsp:nvSpPr>
        <dsp:cNvPr id="0" name=""/>
        <dsp:cNvSpPr/>
      </dsp:nvSpPr>
      <dsp:spPr>
        <a:xfrm>
          <a:off x="2435877" y="2907452"/>
          <a:ext cx="528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5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6188" y="2950376"/>
        <a:ext cx="27959" cy="5591"/>
      </dsp:txXfrm>
    </dsp:sp>
    <dsp:sp modelId="{EBFD5DE2-08F9-4F47-886C-6DA1961DCF83}">
      <dsp:nvSpPr>
        <dsp:cNvPr id="0" name=""/>
        <dsp:cNvSpPr/>
      </dsp:nvSpPr>
      <dsp:spPr>
        <a:xfrm>
          <a:off x="6458" y="2223806"/>
          <a:ext cx="2431219" cy="1458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 Концепции сопровождения классов психолого-педагогической направленности</a:t>
          </a:r>
        </a:p>
      </dsp:txBody>
      <dsp:txXfrm>
        <a:off x="6458" y="2223806"/>
        <a:ext cx="2431219" cy="1458731"/>
      </dsp:txXfrm>
    </dsp:sp>
    <dsp:sp modelId="{F4287D8D-C950-4291-B675-7DA9211DA7E9}">
      <dsp:nvSpPr>
        <dsp:cNvPr id="0" name=""/>
        <dsp:cNvSpPr/>
      </dsp:nvSpPr>
      <dsp:spPr>
        <a:xfrm>
          <a:off x="5426277" y="2907452"/>
          <a:ext cx="528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5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6588" y="2950376"/>
        <a:ext cx="27959" cy="5591"/>
      </dsp:txXfrm>
    </dsp:sp>
    <dsp:sp modelId="{1820C983-2F50-4877-A6C3-68102F729F2C}">
      <dsp:nvSpPr>
        <dsp:cNvPr id="0" name=""/>
        <dsp:cNvSpPr/>
      </dsp:nvSpPr>
      <dsp:spPr>
        <a:xfrm>
          <a:off x="2996858" y="2223806"/>
          <a:ext cx="2431219" cy="1458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 рамочного проекта ФГОС 4.0</a:t>
          </a:r>
        </a:p>
      </dsp:txBody>
      <dsp:txXfrm>
        <a:off x="2996858" y="2223806"/>
        <a:ext cx="2431219" cy="1458731"/>
      </dsp:txXfrm>
    </dsp:sp>
    <dsp:sp modelId="{8194EECF-8600-469D-A650-BACB26FDA680}">
      <dsp:nvSpPr>
        <dsp:cNvPr id="0" name=""/>
        <dsp:cNvSpPr/>
      </dsp:nvSpPr>
      <dsp:spPr>
        <a:xfrm>
          <a:off x="5987258" y="2223806"/>
          <a:ext cx="2431219" cy="14587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 ходе реализации пилотного проекта по обновлению высшего педагогического образования</a:t>
          </a:r>
        </a:p>
      </dsp:txBody>
      <dsp:txXfrm>
        <a:off x="5987258" y="2223806"/>
        <a:ext cx="2431219" cy="1458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D4E33-96D0-46EC-BA23-627ACC6B38A8}">
      <dsp:nvSpPr>
        <dsp:cNvPr id="0" name=""/>
        <dsp:cNvSpPr/>
      </dsp:nvSpPr>
      <dsp:spPr>
        <a:xfrm>
          <a:off x="0" y="1968"/>
          <a:ext cx="7077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A54DE-00B1-416C-8AD3-8617BAB6FC78}">
      <dsp:nvSpPr>
        <dsp:cNvPr id="0" name=""/>
        <dsp:cNvSpPr/>
      </dsp:nvSpPr>
      <dsp:spPr>
        <a:xfrm>
          <a:off x="0" y="1968"/>
          <a:ext cx="7077563" cy="67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Международный форум «Евразийский образовательный диалог»</a:t>
          </a:r>
          <a:r>
            <a:rPr lang="ru-RU" sz="1400" kern="120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(г. Ярославль, </a:t>
          </a:r>
          <a:r>
            <a:rPr lang="ru-RU" sz="1400" kern="1200" dirty="0">
              <a:solidFill>
                <a:srgbClr val="000000"/>
              </a:solidFill>
              <a:ea typeface="Times New Roman" panose="02020603050405020304" pitchFamily="18" charset="0"/>
            </a:rPr>
            <a:t>совместно с ЯГПУ им. К. Д. Ушинского)</a:t>
          </a:r>
          <a:endParaRPr lang="ru-RU" sz="1800" kern="1200" dirty="0"/>
        </a:p>
      </dsp:txBody>
      <dsp:txXfrm>
        <a:off x="0" y="1968"/>
        <a:ext cx="7077563" cy="671418"/>
      </dsp:txXfrm>
    </dsp:sp>
    <dsp:sp modelId="{9DE5CAEF-3D56-49EF-B66F-1B17A5F4C969}">
      <dsp:nvSpPr>
        <dsp:cNvPr id="0" name=""/>
        <dsp:cNvSpPr/>
      </dsp:nvSpPr>
      <dsp:spPr>
        <a:xfrm>
          <a:off x="0" y="673387"/>
          <a:ext cx="7077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9B956-F083-415B-A614-E6E4C91CF1F4}">
      <dsp:nvSpPr>
        <dsp:cNvPr id="0" name=""/>
        <dsp:cNvSpPr/>
      </dsp:nvSpPr>
      <dsp:spPr>
        <a:xfrm>
          <a:off x="0" y="673387"/>
          <a:ext cx="7077563" cy="67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00"/>
              </a:solidFill>
            </a:rPr>
            <a:t>Международный педагогический конгресс «Устойчивое развитие образования: Миссия. Трансформации. Ресурсы» </a:t>
          </a:r>
          <a:r>
            <a:rPr lang="ru-RU" sz="1400" kern="1200" dirty="0">
              <a:solidFill>
                <a:srgbClr val="000000"/>
              </a:solidFill>
            </a:rPr>
            <a:t>(г. Калининград, совместно с БФУ имени И. Канта)</a:t>
          </a:r>
          <a:endParaRPr lang="ru-RU" sz="1400" kern="1200" dirty="0"/>
        </a:p>
      </dsp:txBody>
      <dsp:txXfrm>
        <a:off x="0" y="673387"/>
        <a:ext cx="7077563" cy="671418"/>
      </dsp:txXfrm>
    </dsp:sp>
    <dsp:sp modelId="{F7265425-1BCE-4285-92EE-4BB687249687}">
      <dsp:nvSpPr>
        <dsp:cNvPr id="0" name=""/>
        <dsp:cNvSpPr/>
      </dsp:nvSpPr>
      <dsp:spPr>
        <a:xfrm>
          <a:off x="0" y="1344805"/>
          <a:ext cx="7077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60865-8714-41CE-902D-C6CBEEACAAF2}">
      <dsp:nvSpPr>
        <dsp:cNvPr id="0" name=""/>
        <dsp:cNvSpPr/>
      </dsp:nvSpPr>
      <dsp:spPr>
        <a:xfrm>
          <a:off x="0" y="1344805"/>
          <a:ext cx="7077563" cy="67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Международный форум по педагогическому образованию </a:t>
          </a:r>
          <a:r>
            <a:rPr lang="ru-RU" sz="1400" b="0" kern="1200" dirty="0"/>
            <a:t>(</a:t>
          </a:r>
          <a:r>
            <a:rPr lang="ru-RU" sz="1400" kern="1200" dirty="0"/>
            <a:t>г. Казань, совместно с Казанским федеральным университетом)</a:t>
          </a:r>
        </a:p>
      </dsp:txBody>
      <dsp:txXfrm>
        <a:off x="0" y="1344805"/>
        <a:ext cx="7077563" cy="671418"/>
      </dsp:txXfrm>
    </dsp:sp>
    <dsp:sp modelId="{541C9847-03D5-43C8-97E5-08927C045D0D}">
      <dsp:nvSpPr>
        <dsp:cNvPr id="0" name=""/>
        <dsp:cNvSpPr/>
      </dsp:nvSpPr>
      <dsp:spPr>
        <a:xfrm>
          <a:off x="0" y="2016224"/>
          <a:ext cx="7077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6510E-42F8-4F26-839A-36704ADB53BA}">
      <dsp:nvSpPr>
        <dsp:cNvPr id="0" name=""/>
        <dsp:cNvSpPr/>
      </dsp:nvSpPr>
      <dsp:spPr>
        <a:xfrm>
          <a:off x="0" y="2016224"/>
          <a:ext cx="7077563" cy="67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Международный культурно-образовательный форум «Детство: самоценность настоящего» </a:t>
          </a:r>
          <a:r>
            <a:rPr lang="ru-RU" sz="1400" kern="1200" dirty="0"/>
            <a:t>(г. Санкт-Петербург, совместно с РГПУ им. А. И. Герцена)</a:t>
          </a:r>
        </a:p>
      </dsp:txBody>
      <dsp:txXfrm>
        <a:off x="0" y="2016224"/>
        <a:ext cx="7077563" cy="671418"/>
      </dsp:txXfrm>
    </dsp:sp>
    <dsp:sp modelId="{075E878B-9AA3-4B55-B5EC-2E0E3269EAF8}">
      <dsp:nvSpPr>
        <dsp:cNvPr id="0" name=""/>
        <dsp:cNvSpPr/>
      </dsp:nvSpPr>
      <dsp:spPr>
        <a:xfrm>
          <a:off x="0" y="2687642"/>
          <a:ext cx="7077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09855-4196-43D6-B405-E105E09CCD13}">
      <dsp:nvSpPr>
        <dsp:cNvPr id="0" name=""/>
        <dsp:cNvSpPr/>
      </dsp:nvSpPr>
      <dsp:spPr>
        <a:xfrm>
          <a:off x="0" y="2687642"/>
          <a:ext cx="7077563" cy="67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Всероссийский форум «Педагогическое образование в российском классическом университете» </a:t>
          </a:r>
          <a:r>
            <a:rPr lang="ru-RU" sz="1400" b="0" kern="1200" dirty="0" smtClean="0"/>
            <a:t>(г. Москва, совместно с РАО) </a:t>
          </a:r>
          <a:endParaRPr lang="ru-RU" sz="1400" b="0" kern="1200" dirty="0"/>
        </a:p>
      </dsp:txBody>
      <dsp:txXfrm>
        <a:off x="0" y="2687642"/>
        <a:ext cx="7077563" cy="671418"/>
      </dsp:txXfrm>
    </dsp:sp>
    <dsp:sp modelId="{89C248A7-F019-4160-8016-46CC443C38E3}">
      <dsp:nvSpPr>
        <dsp:cNvPr id="0" name=""/>
        <dsp:cNvSpPr/>
      </dsp:nvSpPr>
      <dsp:spPr>
        <a:xfrm>
          <a:off x="0" y="3359060"/>
          <a:ext cx="7077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DEDFD0-7CCC-4749-A7B2-CCEDD17008F9}">
      <dsp:nvSpPr>
        <dsp:cNvPr id="0" name=""/>
        <dsp:cNvSpPr/>
      </dsp:nvSpPr>
      <dsp:spPr>
        <a:xfrm>
          <a:off x="0" y="3359060"/>
          <a:ext cx="7077563" cy="67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Всероссийская конференция «Развитие личностного потенциала: персонализация и цифровизация в образовании» </a:t>
          </a:r>
          <a:r>
            <a:rPr lang="ru-RU" sz="1400" kern="1200" dirty="0"/>
            <a:t>(совместно с Фондом Сбербанка «Вклад в будущее»)</a:t>
          </a:r>
          <a:endParaRPr lang="ru-RU" sz="1400" kern="1200" dirty="0">
            <a:solidFill>
              <a:srgbClr val="000000"/>
            </a:solidFill>
            <a:ea typeface="Times New Roman" panose="02020603050405020304" pitchFamily="18" charset="0"/>
          </a:endParaRPr>
        </a:p>
      </dsp:txBody>
      <dsp:txXfrm>
        <a:off x="0" y="3359060"/>
        <a:ext cx="7077563" cy="67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FFF6-D0E3-4C17-8926-C9D351CF80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1323-E6CB-44F4-9B1C-4A290AAE5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0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1323-E6CB-44F4-9B1C-4A290AAE5C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8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1323-E6CB-44F4-9B1C-4A290AAE5C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1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1323-E6CB-44F4-9B1C-4A290AAE5C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9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154781"/>
            <a:ext cx="2057400" cy="329088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BDC515-9874-40D8-938A-EFE443FAC067}" type="datetimeFigureOut">
              <a:rPr lang="ru-RU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1518C8-72DE-44D5-863A-C4CF0CFEB44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umoped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fumoped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1419623"/>
            <a:ext cx="9144000" cy="3723877"/>
          </a:xfrm>
          <a:prstGeom prst="rect">
            <a:avLst/>
          </a:prstGeom>
          <a:solidFill>
            <a:srgbClr val="00206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3" y="915566"/>
            <a:ext cx="8280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«ФУМО ВО Образование и педагогические науки как инструмент обеспечения национальных интересов российского образования»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				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>
                <a:solidFill>
                  <a:schemeClr val="bg1"/>
                </a:solidFill>
              </a:rPr>
              <a:t>Казакова Елена Ивановна, председатель,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</a:rPr>
              <a:t>Кондракова Ирина Эдуардовна, 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</a:rPr>
              <a:t>заместитель председателя </a:t>
            </a:r>
          </a:p>
          <a:p>
            <a:pPr algn="ctr">
              <a:defRPr/>
            </a:pP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749591-E2A6-6E72-7FEA-DB44381E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23478"/>
            <a:ext cx="1463895" cy="1398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CE78F2-3660-79E1-E90F-1A52CE585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99" y="3401467"/>
            <a:ext cx="3097101" cy="17199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3000"/>
              </a:srgbClr>
            </a:outerShdw>
            <a:softEdge rad="63500"/>
          </a:effectLst>
        </p:spPr>
      </p:pic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432026FA-98EA-1BE0-BD04-AEF046A4BBB2}"/>
              </a:ext>
            </a:extLst>
          </p:cNvPr>
          <p:cNvSpPr txBox="1">
            <a:spLocks/>
          </p:cNvSpPr>
          <p:nvPr/>
        </p:nvSpPr>
        <p:spPr bwMode="auto">
          <a:xfrm>
            <a:off x="1835696" y="938992"/>
            <a:ext cx="7056785" cy="1722049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Научно-методическое обоснование единых подходов по разработке федерального государственного образовательного стандарта высшего педагогического образования следующего поколения (ФГОС 4.0).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Проект предполагал разработку пакета документов, в котором было дано научно-методическое обоснование единых подходов по разработке ФГОС 4.0.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Исполнитель проекта: БФУ им. И. Канта (г. Калининград)</a:t>
            </a:r>
          </a:p>
          <a:p>
            <a:pPr algn="just"/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Сроки реализации проекта: июнь 2021 года – февраль 2022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1470"/>
            <a:ext cx="7517048" cy="792088"/>
          </a:xfrm>
        </p:spPr>
        <p:txBody>
          <a:bodyPr>
            <a:noAutofit/>
          </a:bodyPr>
          <a:lstStyle/>
          <a:p>
            <a:r>
              <a:rPr lang="ru-RU" sz="20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Проекты, ранее получившие поддержку ФУМО ВО «Образование и педагогические науки»</a:t>
            </a:r>
          </a:p>
        </p:txBody>
      </p:sp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7ECD2E22-1539-B717-ECFE-849349C22F98}"/>
              </a:ext>
            </a:extLst>
          </p:cNvPr>
          <p:cNvSpPr txBox="1">
            <a:spLocks/>
          </p:cNvSpPr>
          <p:nvPr/>
        </p:nvSpPr>
        <p:spPr bwMode="auto">
          <a:xfrm>
            <a:off x="11066" y="2906442"/>
            <a:ext cx="6073102" cy="1969563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Разработка комплекса образовательных технологических решений для цифрового образования в системе педагогического образования.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Исполнитель проекта: Псковский государственный университет</a:t>
            </a:r>
          </a:p>
          <a:p>
            <a:pPr algn="l"/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Сроки реализации проекта: июль – декабрь 2021 года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Проект включал в себя разработку программы повышения квалификации «Образовательные технологические решения для цифрового образования в системе педагогического образования».</a:t>
            </a:r>
          </a:p>
          <a:p>
            <a:pPr algn="l"/>
            <a:r>
              <a:rPr lang="ru-RU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Сроки обучения – с 15 ноября 2021 г. по 18 декабря 2021 г.</a:t>
            </a:r>
          </a:p>
        </p:txBody>
      </p:sp>
    </p:spTree>
    <p:extLst>
      <p:ext uri="{BB962C8B-B14F-4D97-AF65-F5344CB8AC3E}">
        <p14:creationId xmlns:p14="http://schemas.microsoft.com/office/powerpoint/2010/main" val="113618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432026FA-98EA-1BE0-BD04-AEF046A4BBB2}"/>
              </a:ext>
            </a:extLst>
          </p:cNvPr>
          <p:cNvSpPr txBox="1">
            <a:spLocks/>
          </p:cNvSpPr>
          <p:nvPr/>
        </p:nvSpPr>
        <p:spPr bwMode="auto">
          <a:xfrm>
            <a:off x="3476304" y="932575"/>
            <a:ext cx="5459968" cy="777956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Проект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«Межвузовский исследовательский центр «Новая дидактика»</a:t>
            </a:r>
            <a:r>
              <a:rPr lang="ru-RU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 (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координатор - ЯГПУ им. К.Д. Ушинского</a:t>
            </a:r>
            <a:r>
              <a:rPr lang="ru-RU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1470"/>
            <a:ext cx="7517048" cy="792088"/>
          </a:xfrm>
        </p:spPr>
        <p:txBody>
          <a:bodyPr>
            <a:noAutofit/>
          </a:bodyPr>
          <a:lstStyle/>
          <a:p>
            <a:r>
              <a:rPr lang="ru-RU" sz="20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при поддержке ФУМО ВО </a:t>
            </a:r>
            <a:br>
              <a:rPr lang="ru-RU" sz="20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и педагогические науки»</a:t>
            </a:r>
            <a:endParaRPr lang="ru-RU" sz="2000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7ECD2E22-1539-B717-ECFE-849349C22F98}"/>
              </a:ext>
            </a:extLst>
          </p:cNvPr>
          <p:cNvSpPr txBox="1">
            <a:spLocks/>
          </p:cNvSpPr>
          <p:nvPr/>
        </p:nvSpPr>
        <p:spPr bwMode="auto">
          <a:xfrm>
            <a:off x="107504" y="1820120"/>
            <a:ext cx="5157086" cy="1319499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Проект «Вектор качества образования»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0" i="0" dirty="0">
                <a:solidFill>
                  <a:srgbClr val="000000"/>
                </a:solidFill>
                <a:effectLst/>
              </a:rPr>
              <a:t>Лидер проектной идеи – коллектив лицея № 410 Пушкинского района Санкт-Петербурга. Организаторы – РГПУ имени А. И. Герцена и редакция научно-методического журнала «Управление качеством образования: теория и практика эффективного администрирования».</a:t>
            </a:r>
            <a:endParaRPr lang="ru-RU" kern="0" dirty="0">
              <a:solidFill>
                <a:schemeClr val="tx1"/>
              </a:solidFill>
              <a:ea typeface="Roboto" panose="02000000000000000000" pitchFamily="2" charset="0"/>
              <a:cs typeface="Neue Machina" panose="020B0604020202020204" charset="0"/>
            </a:endParaRPr>
          </a:p>
        </p:txBody>
      </p:sp>
      <p:sp>
        <p:nvSpPr>
          <p:cNvPr id="9" name="Google Shape;97;p2">
            <a:extLst>
              <a:ext uri="{FF2B5EF4-FFF2-40B4-BE49-F238E27FC236}">
                <a16:creationId xmlns:a16="http://schemas.microsoft.com/office/drawing/2014/main" id="{01E7D14D-3CF7-54C8-B6C3-792B0EABD57D}"/>
              </a:ext>
            </a:extLst>
          </p:cNvPr>
          <p:cNvSpPr txBox="1">
            <a:spLocks/>
          </p:cNvSpPr>
          <p:nvPr/>
        </p:nvSpPr>
        <p:spPr bwMode="auto">
          <a:xfrm>
            <a:off x="107504" y="4349847"/>
            <a:ext cx="5157086" cy="615754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Школьная неделя высоких технологий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и</a:t>
            </a:r>
            <a:r>
              <a:rPr lang="ru-RU" b="1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 </a:t>
            </a:r>
            <a:r>
              <a:rPr lang="ru-RU" b="1" kern="0" dirty="0" err="1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технопредпринимательства</a:t>
            </a:r>
            <a:r>
              <a:rPr lang="ru-RU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 </a:t>
            </a:r>
            <a:r>
              <a:rPr lang="ru-RU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(образовательный проект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АНПО "Школьная лига") </a:t>
            </a:r>
            <a:endParaRPr lang="ru-RU" b="1" kern="0" dirty="0">
              <a:solidFill>
                <a:srgbClr val="FF0000"/>
              </a:solidFill>
              <a:ea typeface="Roboto" panose="02000000000000000000" pitchFamily="2" charset="0"/>
              <a:cs typeface="Neue Machina" panose="020B0604020202020204" charset="0"/>
            </a:endParaRPr>
          </a:p>
        </p:txBody>
      </p:sp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0A874743-C2DB-FAAC-0758-A4C873BDF920}"/>
              </a:ext>
            </a:extLst>
          </p:cNvPr>
          <p:cNvSpPr txBox="1">
            <a:spLocks/>
          </p:cNvSpPr>
          <p:nvPr/>
        </p:nvSpPr>
        <p:spPr bwMode="auto">
          <a:xfrm>
            <a:off x="3419872" y="3271719"/>
            <a:ext cx="5516400" cy="942599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kern="0" dirty="0">
                <a:solidFill>
                  <a:schemeClr val="tx1"/>
                </a:solidFill>
                <a:ea typeface="Roboto" panose="02000000000000000000" pitchFamily="2" charset="0"/>
                <a:cs typeface="Neue Machina" panose="020B0604020202020204" charset="0"/>
              </a:rPr>
              <a:t>Консорциум Благотворительного Фонда «Вклад в будущее»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«Развитие личностного потенциала в образовании»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i="0" dirty="0">
                <a:solidFill>
                  <a:srgbClr val="000000"/>
                </a:solidFill>
                <a:effectLst/>
              </a:rPr>
              <a:t>Учреждён ведущими педагогическими университетами Российской Федерации в 2020 году</a:t>
            </a:r>
            <a:r>
              <a:rPr lang="ru-RU" sz="1200" i="0" dirty="0">
                <a:solidFill>
                  <a:srgbClr val="000000"/>
                </a:solidFill>
                <a:effectLst/>
                <a:latin typeface="="/>
              </a:rPr>
              <a:t>.</a:t>
            </a:r>
            <a:endParaRPr lang="ru-RU" sz="1200" kern="0" dirty="0">
              <a:solidFill>
                <a:srgbClr val="FF0000"/>
              </a:solidFill>
              <a:ea typeface="Roboto" panose="02000000000000000000" pitchFamily="2" charset="0"/>
              <a:cs typeface="Neue Machina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ED70CB-84C7-D78D-3B76-469E2C567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28" y="892503"/>
            <a:ext cx="906971" cy="7920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958F20-0B88-F990-A9AC-95193EBBA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82772"/>
            <a:ext cx="2119259" cy="7779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3CB2EA-E906-59D2-ADAC-73F0EE604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7544" y="3435846"/>
            <a:ext cx="2736304" cy="5948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435479-8181-93FF-F29B-F9FA694072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61650"/>
            <a:ext cx="1323634" cy="8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7A2A4-FD0D-A9E8-72F2-61548C46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04" y="1141925"/>
            <a:ext cx="5000801" cy="3694512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" y="1143209"/>
            <a:ext cx="4093404" cy="4001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373032" cy="720080"/>
          </a:xfrm>
        </p:spPr>
        <p:txBody>
          <a:bodyPr>
            <a:noAutofit/>
          </a:bodyPr>
          <a:lstStyle/>
          <a:p>
            <a:r>
              <a:rPr lang="ru-RU" sz="20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по реализации Концепции подготовки педагогических кадров (на 2022 -2024 годы)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2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1470"/>
            <a:ext cx="7373032" cy="720080"/>
          </a:xfrm>
        </p:spPr>
        <p:txBody>
          <a:bodyPr>
            <a:noAutofit/>
          </a:bodyPr>
          <a:lstStyle/>
          <a:p>
            <a:r>
              <a:rPr lang="ru-RU" sz="20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по реализации Концепции подготовки педагогических кадров (на 2022 – 2024 годы)</a:t>
            </a:r>
          </a:p>
        </p:txBody>
      </p:sp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1AE86455-F2AF-4691-FA5F-4CF8F8574FF5}"/>
              </a:ext>
            </a:extLst>
          </p:cNvPr>
          <p:cNvSpPr txBox="1">
            <a:spLocks/>
          </p:cNvSpPr>
          <p:nvPr/>
        </p:nvSpPr>
        <p:spPr bwMode="auto">
          <a:xfrm>
            <a:off x="2627784" y="936442"/>
            <a:ext cx="5198684" cy="51682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kern="0" dirty="0">
                <a:solidFill>
                  <a:srgbClr val="002060"/>
                </a:solidFill>
                <a:ea typeface="Roboto" panose="02000000000000000000" pitchFamily="2" charset="0"/>
                <a:cs typeface="Neue Machina" panose="020B0604020202020204" charset="0"/>
              </a:rPr>
              <a:t>Мероприятия Плана, в ответственные исполнители которых включено ФУМО:</a:t>
            </a:r>
          </a:p>
        </p:txBody>
      </p:sp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8A2C2CCA-BAFD-E549-A63E-10FE3D440E95}"/>
              </a:ext>
            </a:extLst>
          </p:cNvPr>
          <p:cNvSpPr txBox="1">
            <a:spLocks/>
          </p:cNvSpPr>
          <p:nvPr/>
        </p:nvSpPr>
        <p:spPr bwMode="auto">
          <a:xfrm>
            <a:off x="395536" y="1914108"/>
            <a:ext cx="3672408" cy="996806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dirty="0"/>
              <a:t>Пункт 8 Плана мероприятий:</a:t>
            </a:r>
          </a:p>
          <a:p>
            <a:pPr marL="285750" indent="-285750"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/>
              <a:t>Разработка примерных оценочных материалов, позволяющих оценить систему подготовки педагогических кадров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kern="0" dirty="0">
              <a:solidFill>
                <a:schemeClr val="tx1"/>
              </a:solidFill>
              <a:ea typeface="Roboto" panose="02000000000000000000" pitchFamily="2" charset="0"/>
              <a:cs typeface="Neue Machina" panose="020B0604020202020204" charset="0"/>
            </a:endParaRPr>
          </a:p>
        </p:txBody>
      </p:sp>
      <p:sp>
        <p:nvSpPr>
          <p:cNvPr id="8" name="Google Shape;97;p2">
            <a:extLst>
              <a:ext uri="{FF2B5EF4-FFF2-40B4-BE49-F238E27FC236}">
                <a16:creationId xmlns:a16="http://schemas.microsoft.com/office/drawing/2014/main" id="{64902D11-E829-39F4-48E2-4FE408EAFD5D}"/>
              </a:ext>
            </a:extLst>
          </p:cNvPr>
          <p:cNvSpPr txBox="1">
            <a:spLocks/>
          </p:cNvSpPr>
          <p:nvPr/>
        </p:nvSpPr>
        <p:spPr bwMode="auto">
          <a:xfrm>
            <a:off x="4211960" y="2067694"/>
            <a:ext cx="4536504" cy="229295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dirty="0"/>
              <a:t>Пункт 11 Плана мероприятий:</a:t>
            </a:r>
          </a:p>
          <a:p>
            <a:pPr marL="285750" indent="-285750"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/>
              <a:t>Разработка методики включения в программы подготовки педагогических кадров модулей, позволяющих получить выпускнику несколько квалификаций. Обновление содержания образовательных программ подготовки педагогических кадров в части включения модулей, позволяющих получить выпускнику несколько квалификаций (вожатый, педагог дополнительного образования и др.)</a:t>
            </a:r>
            <a:endParaRPr lang="ru-RU" kern="0" dirty="0">
              <a:solidFill>
                <a:schemeClr val="tx1"/>
              </a:solidFill>
              <a:ea typeface="Roboto" panose="02000000000000000000" pitchFamily="2" charset="0"/>
              <a:cs typeface="Neue Machina" panose="020B0604020202020204" charset="0"/>
            </a:endParaRPr>
          </a:p>
        </p:txBody>
      </p:sp>
      <p:sp>
        <p:nvSpPr>
          <p:cNvPr id="10" name="Google Shape;97;p2">
            <a:extLst>
              <a:ext uri="{FF2B5EF4-FFF2-40B4-BE49-F238E27FC236}">
                <a16:creationId xmlns:a16="http://schemas.microsoft.com/office/drawing/2014/main" id="{A977C00C-0460-76E4-B6D6-4C7D725B68E9}"/>
              </a:ext>
            </a:extLst>
          </p:cNvPr>
          <p:cNvSpPr txBox="1">
            <a:spLocks/>
          </p:cNvSpPr>
          <p:nvPr/>
        </p:nvSpPr>
        <p:spPr bwMode="auto">
          <a:xfrm>
            <a:off x="323528" y="3060583"/>
            <a:ext cx="3744416" cy="151216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b="1" dirty="0"/>
              <a:t>Пункт 16 Плана мероприятий:</a:t>
            </a:r>
          </a:p>
          <a:p>
            <a:pPr marL="285750" indent="-285750"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/>
              <a:t>Создание системы методической поддержки формирования цифровой грамотности и освоения актуальных цифровых сервисов студентами педагогических направлений подготовки </a:t>
            </a:r>
            <a:endParaRPr lang="ru-RU" kern="0" dirty="0">
              <a:solidFill>
                <a:schemeClr val="tx1"/>
              </a:solidFill>
              <a:ea typeface="Roboto" panose="02000000000000000000" pitchFamily="2" charset="0"/>
              <a:cs typeface="Neue Machin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2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984775" cy="857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к сотрудничеству!</a:t>
            </a:r>
            <a:endParaRPr lang="ru-RU" sz="3600" b="1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38988B-0769-81E6-D422-541E4422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Наши контакты:</a:t>
            </a:r>
          </a:p>
        </p:txBody>
      </p:sp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84CA5900-67A1-358A-D800-980A9FDEDC31}"/>
              </a:ext>
            </a:extLst>
          </p:cNvPr>
          <p:cNvSpPr txBox="1">
            <a:spLocks/>
          </p:cNvSpPr>
          <p:nvPr/>
        </p:nvSpPr>
        <p:spPr bwMode="auto">
          <a:xfrm>
            <a:off x="473560" y="1830664"/>
            <a:ext cx="5337569" cy="929801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</a:rPr>
              <a:t>Сайт:  </a:t>
            </a:r>
            <a:r>
              <a:rPr lang="en-US" alt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https://fumoped.ru/</a:t>
            </a:r>
            <a:endParaRPr lang="ru-RU" altLang="ru-RU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u="sng" kern="0" dirty="0">
              <a:solidFill>
                <a:srgbClr val="0A4998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Google Shape;97;p2">
            <a:extLst>
              <a:ext uri="{FF2B5EF4-FFF2-40B4-BE49-F238E27FC236}">
                <a16:creationId xmlns:a16="http://schemas.microsoft.com/office/drawing/2014/main" id="{561A6499-D3A1-EB85-FF5A-01FB4933ABF1}"/>
              </a:ext>
            </a:extLst>
          </p:cNvPr>
          <p:cNvSpPr txBox="1">
            <a:spLocks/>
          </p:cNvSpPr>
          <p:nvPr/>
        </p:nvSpPr>
        <p:spPr bwMode="auto">
          <a:xfrm>
            <a:off x="473560" y="2859782"/>
            <a:ext cx="5321208" cy="767499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</a:rPr>
              <a:t>Почта: </a:t>
            </a:r>
            <a:r>
              <a:rPr lang="en-US" alt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fumoped@gmail.com</a:t>
            </a:r>
            <a:endParaRPr lang="ru-RU" altLang="ru-RU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u="sng" kern="0" dirty="0">
              <a:solidFill>
                <a:srgbClr val="0A4998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Google Shape;97;p2">
            <a:extLst>
              <a:ext uri="{FF2B5EF4-FFF2-40B4-BE49-F238E27FC236}">
                <a16:creationId xmlns:a16="http://schemas.microsoft.com/office/drawing/2014/main" id="{8D783023-0325-45F6-7FDF-3FBB10C4A5BD}"/>
              </a:ext>
            </a:extLst>
          </p:cNvPr>
          <p:cNvSpPr txBox="1">
            <a:spLocks/>
          </p:cNvSpPr>
          <p:nvPr/>
        </p:nvSpPr>
        <p:spPr bwMode="auto">
          <a:xfrm>
            <a:off x="473560" y="3726598"/>
            <a:ext cx="5307110" cy="736151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</a:rPr>
              <a:t>Телефон:</a:t>
            </a:r>
            <a:r>
              <a:rPr lang="ru-RU" altLang="ru-RU" sz="2400" b="1" kern="0" dirty="0">
                <a:solidFill>
                  <a:srgbClr val="0A49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Calibri" panose="020F0502020204030204" pitchFamily="34" charset="0"/>
              </a:rPr>
              <a:t>(812) 571-34-84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u="sng" kern="0" dirty="0">
              <a:solidFill>
                <a:srgbClr val="0A4998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F48512-2E42-B11A-3CEB-EA247A05D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42" y="1038826"/>
            <a:ext cx="1725023" cy="17250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509B4B-9B7C-D40B-39FD-9E5C0DAB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85" y="2723089"/>
            <a:ext cx="2396869" cy="27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984775" cy="857250"/>
          </a:xfrm>
        </p:spPr>
        <p:txBody>
          <a:bodyPr>
            <a:normAutofit/>
          </a:bodyPr>
          <a:lstStyle/>
          <a:p>
            <a:r>
              <a:rPr lang="ru-RU" sz="32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BA46E93-9BEC-D73B-2744-56C7077C7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1367" y="987572"/>
            <a:ext cx="2880320" cy="4096553"/>
          </a:xfrm>
          <a:ln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6C382F-1CA6-E39C-B695-5FED7FDEF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687" y="987571"/>
            <a:ext cx="2961145" cy="4096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ED8F4-0049-7AC9-8361-0024337D6E6B}"/>
              </a:ext>
            </a:extLst>
          </p:cNvPr>
          <p:cNvSpPr txBox="1"/>
          <p:nvPr/>
        </p:nvSpPr>
        <p:spPr>
          <a:xfrm>
            <a:off x="71886" y="1879145"/>
            <a:ext cx="23398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Министра образования и науки Российской Федерации от 8 сентября 2015 года № 987 «О создании федеральных учебно-методических объединений в системе высшего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63217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10DA1E0-5766-AB51-6A7F-C392890D0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235206"/>
              </p:ext>
            </p:extLst>
          </p:nvPr>
        </p:nvGraphicFramePr>
        <p:xfrm>
          <a:off x="899592" y="1635646"/>
          <a:ext cx="73448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23EAA25-A8B9-3620-059A-81D249435083}"/>
              </a:ext>
            </a:extLst>
          </p:cNvPr>
          <p:cNvSpPr txBox="1">
            <a:spLocks/>
          </p:cNvSpPr>
          <p:nvPr/>
        </p:nvSpPr>
        <p:spPr bwMode="auto">
          <a:xfrm>
            <a:off x="1547664" y="205979"/>
            <a:ext cx="6984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198145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ФУМО ВО «Образование и педагогические науки»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48490771"/>
              </p:ext>
            </p:extLst>
          </p:nvPr>
        </p:nvGraphicFramePr>
        <p:xfrm>
          <a:off x="487574" y="1275606"/>
          <a:ext cx="7848872" cy="39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07D86685-5B5C-9151-367F-AF8CCD60AFC7}"/>
              </a:ext>
            </a:extLst>
          </p:cNvPr>
          <p:cNvSpPr txBox="1">
            <a:spLocks/>
          </p:cNvSpPr>
          <p:nvPr/>
        </p:nvSpPr>
        <p:spPr bwMode="auto">
          <a:xfrm>
            <a:off x="3460590" y="1063230"/>
            <a:ext cx="5256584" cy="6221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479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Neue Machina" panose="020B0604020202020204" charset="0"/>
                <a:sym typeface="Arial" panose="020B0604020202020204" pitchFamily="34" charset="0"/>
              </a:rPr>
              <a:t>В состав ФУМО входят </a:t>
            </a:r>
            <a:r>
              <a:rPr lang="ru-RU" altLang="ru-RU" sz="2400" b="1" dirty="0">
                <a:solidFill>
                  <a:srgbClr val="002060"/>
                </a:solidFill>
                <a:latin typeface="Calibri"/>
                <a:ea typeface="Roboto" panose="02000000000000000000" pitchFamily="2" charset="0"/>
                <a:cs typeface="Neue Machina" panose="020B0604020202020204" charset="0"/>
              </a:rPr>
              <a:t>ок.400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Neue Machina" panose="020B0604020202020204" charset="0"/>
                <a:sym typeface="Arial" panose="020B0604020202020204" pitchFamily="34" charset="0"/>
              </a:rPr>
              <a:t> экспертов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Roboto" panose="02000000000000000000" pitchFamily="2" charset="0"/>
              <a:cs typeface="Neue Machina" panose="020B0604020202020204" charset="0"/>
              <a:sym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BDCAAD-F941-8D77-E903-7BE1A4018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18" y="66216"/>
            <a:ext cx="128027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984775" cy="857250"/>
          </a:xfrm>
        </p:spPr>
        <p:txBody>
          <a:bodyPr>
            <a:normAutofit fontScale="90000"/>
          </a:bodyPr>
          <a:lstStyle/>
          <a:p>
            <a:r>
              <a:rPr lang="ru-RU" sz="32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9C785C-27B1-D0ED-45D3-83716369D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86793"/>
              </p:ext>
            </p:extLst>
          </p:nvPr>
        </p:nvGraphicFramePr>
        <p:xfrm>
          <a:off x="1619672" y="987574"/>
          <a:ext cx="65527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66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984775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вопросы (2016-2024)</a:t>
            </a:r>
            <a:endParaRPr lang="ru-RU" sz="3200" b="1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9C785C-27B1-D0ED-45D3-83716369D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416543"/>
              </p:ext>
            </p:extLst>
          </p:nvPr>
        </p:nvGraphicFramePr>
        <p:xfrm>
          <a:off x="395536" y="1203598"/>
          <a:ext cx="84969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93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984775" cy="8572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вопросы (2016-2024)</a:t>
            </a:r>
            <a:endParaRPr lang="ru-RU" sz="3200" b="1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9C785C-27B1-D0ED-45D3-83716369D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254324"/>
              </p:ext>
            </p:extLst>
          </p:nvPr>
        </p:nvGraphicFramePr>
        <p:xfrm>
          <a:off x="395536" y="1203598"/>
          <a:ext cx="84249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85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7128791" cy="857250"/>
          </a:xfrm>
        </p:spPr>
        <p:txBody>
          <a:bodyPr>
            <a:normAutofit/>
          </a:bodyPr>
          <a:lstStyle/>
          <a:p>
            <a:r>
              <a:rPr lang="ru-RU" sz="32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 ФУМО СПО - ВО</a:t>
            </a:r>
          </a:p>
        </p:txBody>
      </p:sp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7638BDBD-51F1-513B-9175-4A4204BD4A38}"/>
              </a:ext>
            </a:extLst>
          </p:cNvPr>
          <p:cNvSpPr txBox="1">
            <a:spLocks/>
          </p:cNvSpPr>
          <p:nvPr/>
        </p:nvSpPr>
        <p:spPr bwMode="auto">
          <a:xfrm>
            <a:off x="324064" y="1570319"/>
            <a:ext cx="3960440" cy="857250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Единство требований к качеству подготовки педагогических кадров (СПО-ВУЗ)</a:t>
            </a:r>
            <a:endParaRPr lang="ru-RU" sz="1600" dirty="0"/>
          </a:p>
        </p:txBody>
      </p:sp>
      <p:sp>
        <p:nvSpPr>
          <p:cNvPr id="8" name="Google Shape;97;p2">
            <a:extLst>
              <a:ext uri="{FF2B5EF4-FFF2-40B4-BE49-F238E27FC236}">
                <a16:creationId xmlns:a16="http://schemas.microsoft.com/office/drawing/2014/main" id="{A90F2236-4243-D90A-ED7A-58693E803984}"/>
              </a:ext>
            </a:extLst>
          </p:cNvPr>
          <p:cNvSpPr txBox="1">
            <a:spLocks/>
          </p:cNvSpPr>
          <p:nvPr/>
        </p:nvSpPr>
        <p:spPr bwMode="auto">
          <a:xfrm>
            <a:off x="324064" y="2587365"/>
            <a:ext cx="3960440" cy="1008112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/>
              <a:t>От качества практики – к качеству педагогического образования </a:t>
            </a:r>
          </a:p>
          <a:p>
            <a:pPr lvl="0" algn="ctr"/>
            <a:endParaRPr lang="ru-RU" dirty="0"/>
          </a:p>
        </p:txBody>
      </p:sp>
      <p:sp>
        <p:nvSpPr>
          <p:cNvPr id="9" name="Google Shape;97;p2">
            <a:extLst>
              <a:ext uri="{FF2B5EF4-FFF2-40B4-BE49-F238E27FC236}">
                <a16:creationId xmlns:a16="http://schemas.microsoft.com/office/drawing/2014/main" id="{4324DDA1-98B2-45D2-C05C-FC2B474825DD}"/>
              </a:ext>
            </a:extLst>
          </p:cNvPr>
          <p:cNvSpPr txBox="1">
            <a:spLocks/>
          </p:cNvSpPr>
          <p:nvPr/>
        </p:nvSpPr>
        <p:spPr bwMode="auto">
          <a:xfrm>
            <a:off x="324064" y="3748224"/>
            <a:ext cx="3960440" cy="929257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endParaRPr lang="ru-RU" sz="1600" dirty="0">
              <a:solidFill>
                <a:prstClr val="black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Единый учебник</a:t>
            </a:r>
          </a:p>
          <a:p>
            <a:pPr lvl="0"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43F6A6-6414-907E-9781-32FA6EB5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1971"/>
            <a:ext cx="4100144" cy="377555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29672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841D2-6661-9ED4-8779-61BC33D6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275364" cy="1275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056" y="107017"/>
            <a:ext cx="6984775" cy="857250"/>
          </a:xfrm>
        </p:spPr>
        <p:txBody>
          <a:bodyPr>
            <a:noAutofit/>
          </a:bodyPr>
          <a:lstStyle/>
          <a:p>
            <a:r>
              <a:rPr lang="ru-RU" sz="24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Форумы, конференции, </a:t>
            </a:r>
            <a:r>
              <a:rPr lang="ru-RU" sz="2400" b="1" spc="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вебинарные</a:t>
            </a:r>
            <a:r>
              <a:rPr lang="ru-RU" sz="2400" b="1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площадки, конкурсы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9C785C-27B1-D0ED-45D3-83716369D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077773"/>
              </p:ext>
            </p:extLst>
          </p:nvPr>
        </p:nvGraphicFramePr>
        <p:xfrm>
          <a:off x="1547663" y="987574"/>
          <a:ext cx="707756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463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594</Words>
  <Application>Microsoft Office PowerPoint</Application>
  <DocSecurity>0</DocSecurity>
  <PresentationFormat>Экран (16:9)</PresentationFormat>
  <Paragraphs>83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=</vt:lpstr>
      <vt:lpstr>Arial</vt:lpstr>
      <vt:lpstr>Calibri</vt:lpstr>
      <vt:lpstr>DengXian</vt:lpstr>
      <vt:lpstr>Neue Machina</vt:lpstr>
      <vt:lpstr>Roboto</vt:lpstr>
      <vt:lpstr>Times New Roman</vt:lpstr>
      <vt:lpstr>Wingdings</vt:lpstr>
      <vt:lpstr>Тема Office</vt:lpstr>
      <vt:lpstr>Презентация PowerPoint</vt:lpstr>
      <vt:lpstr>Нормативная база</vt:lpstr>
      <vt:lpstr>Презентация PowerPoint</vt:lpstr>
      <vt:lpstr>Эксперты ФУМО ВО «Образование и педагогические науки»</vt:lpstr>
      <vt:lpstr>Основные направления деятельности</vt:lpstr>
      <vt:lpstr>Ключевые вопросы (2016-2024)</vt:lpstr>
      <vt:lpstr>Ключевые вопросы (2016-2024)</vt:lpstr>
      <vt:lpstr>Заседания ФУМО СПО - ВО</vt:lpstr>
      <vt:lpstr>Форумы, конференции, вебинарные площадки, конкурсы</vt:lpstr>
      <vt:lpstr>Проекты, ранее получившие поддержку ФУМО ВО «Образование и педагогические науки»</vt:lpstr>
      <vt:lpstr>Проекты при поддержке ФУМО ВО  «Образование и педагогические науки»</vt:lpstr>
      <vt:lpstr>План мероприятий по реализации Концепции подготовки педагогических кадров (на 2022 -2024 годы)</vt:lpstr>
      <vt:lpstr>План мероприятий по реализации Концепции подготовки педагогических кадров (на 2022 – 2024 годы)</vt:lpstr>
      <vt:lpstr>Приглашаем к сотрудничеству!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operator</dc:creator>
  <cp:keywords/>
  <dc:description/>
  <cp:lastModifiedBy>User</cp:lastModifiedBy>
  <cp:revision>200</cp:revision>
  <dcterms:created xsi:type="dcterms:W3CDTF">2024-01-18T08:01:10Z</dcterms:created>
  <dcterms:modified xsi:type="dcterms:W3CDTF">2024-05-13T13:47:02Z</dcterms:modified>
  <cp:category/>
  <dc:identifier/>
  <cp:contentStatus/>
  <dc:language/>
  <cp:version/>
</cp:coreProperties>
</file>